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tl="1">
  <p:sldMasterIdLst>
    <p:sldMasterId id="2147483648" r:id="rId4"/>
  </p:sldMasterIdLst>
  <p:notesMasterIdLst>
    <p:notesMasterId r:id="rId28"/>
  </p:notesMasterIdLst>
  <p:sldIdLst>
    <p:sldId id="256" r:id="rId5"/>
    <p:sldId id="278"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Lst>
  <p:sldSz cx="12192000" cy="6858000"/>
  <p:notesSz cx="6858000" cy="9144000"/>
  <p:defaultTex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1D19"/>
    <a:srgbClr val="65A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215A451-AF86-0C1F-1A0E-15EFAE6DCCE2}" v="36" dt="2024-03-20T12:11:05.456"/>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2941" autoAdjust="0"/>
    <p:restoredTop sz="94660"/>
  </p:normalViewPr>
  <p:slideViewPr>
    <p:cSldViewPr snapToGrid="0">
      <p:cViewPr varScale="1">
        <p:scale>
          <a:sx n="63" d="100"/>
          <a:sy n="63" d="100"/>
        </p:scale>
        <p:origin x="1036" y="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viewProps" Target="viewProps.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ZZINE, Hind" userId="S::ezzineh@who.int::edcab00f-6318-46e5-a4a9-188b01ee222f" providerId="AD" clId="Web-{0215A451-AF86-0C1F-1A0E-15EFAE6DCCE2}"/>
    <pc:docChg chg="modSld">
      <pc:chgData name="EZZINE, Hind" userId="S::ezzineh@who.int::edcab00f-6318-46e5-a4a9-188b01ee222f" providerId="AD" clId="Web-{0215A451-AF86-0C1F-1A0E-15EFAE6DCCE2}" dt="2024-03-20T12:11:05.346" v="34"/>
      <pc:docMkLst>
        <pc:docMk/>
      </pc:docMkLst>
      <pc:sldChg chg="modSp">
        <pc:chgData name="EZZINE, Hind" userId="S::ezzineh@who.int::edcab00f-6318-46e5-a4a9-188b01ee222f" providerId="AD" clId="Web-{0215A451-AF86-0C1F-1A0E-15EFAE6DCCE2}" dt="2024-03-20T12:07:43.422" v="2" actId="1076"/>
        <pc:sldMkLst>
          <pc:docMk/>
          <pc:sldMk cId="0" sldId="257"/>
        </pc:sldMkLst>
        <pc:spChg chg="mod">
          <ac:chgData name="EZZINE, Hind" userId="S::ezzineh@who.int::edcab00f-6318-46e5-a4a9-188b01ee222f" providerId="AD" clId="Web-{0215A451-AF86-0C1F-1A0E-15EFAE6DCCE2}" dt="2024-03-20T12:07:43.422" v="2" actId="1076"/>
          <ac:spMkLst>
            <pc:docMk/>
            <pc:sldMk cId="0" sldId="257"/>
            <ac:spMk id="4" creationId="{C34AC035-6CA9-7E70-FB07-0C33484815A0}"/>
          </ac:spMkLst>
        </pc:spChg>
        <pc:spChg chg="mod">
          <ac:chgData name="EZZINE, Hind" userId="S::ezzineh@who.int::edcab00f-6318-46e5-a4a9-188b01ee222f" providerId="AD" clId="Web-{0215A451-AF86-0C1F-1A0E-15EFAE6DCCE2}" dt="2024-03-20T12:07:39.501" v="1" actId="1076"/>
          <ac:spMkLst>
            <pc:docMk/>
            <pc:sldMk cId="0" sldId="257"/>
            <ac:spMk id="289" creationId="{00000000-0000-0000-0000-000000000000}"/>
          </ac:spMkLst>
        </pc:spChg>
      </pc:sldChg>
      <pc:sldChg chg="modSp">
        <pc:chgData name="EZZINE, Hind" userId="S::ezzineh@who.int::edcab00f-6318-46e5-a4a9-188b01ee222f" providerId="AD" clId="Web-{0215A451-AF86-0C1F-1A0E-15EFAE6DCCE2}" dt="2024-03-20T12:07:58.376" v="5" actId="1076"/>
        <pc:sldMkLst>
          <pc:docMk/>
          <pc:sldMk cId="0" sldId="258"/>
        </pc:sldMkLst>
        <pc:spChg chg="mod">
          <ac:chgData name="EZZINE, Hind" userId="S::ezzineh@who.int::edcab00f-6318-46e5-a4a9-188b01ee222f" providerId="AD" clId="Web-{0215A451-AF86-0C1F-1A0E-15EFAE6DCCE2}" dt="2024-03-20T12:07:58.376" v="5" actId="1076"/>
          <ac:spMkLst>
            <pc:docMk/>
            <pc:sldMk cId="0" sldId="258"/>
            <ac:spMk id="4" creationId="{AC76EE5B-349D-B8E8-4621-F9C94E15F364}"/>
          </ac:spMkLst>
        </pc:spChg>
      </pc:sldChg>
      <pc:sldChg chg="modSp">
        <pc:chgData name="EZZINE, Hind" userId="S::ezzineh@who.int::edcab00f-6318-46e5-a4a9-188b01ee222f" providerId="AD" clId="Web-{0215A451-AF86-0C1F-1A0E-15EFAE6DCCE2}" dt="2024-03-20T12:08:04.282" v="6" actId="14100"/>
        <pc:sldMkLst>
          <pc:docMk/>
          <pc:sldMk cId="0" sldId="259"/>
        </pc:sldMkLst>
        <pc:spChg chg="mod">
          <ac:chgData name="EZZINE, Hind" userId="S::ezzineh@who.int::edcab00f-6318-46e5-a4a9-188b01ee222f" providerId="AD" clId="Web-{0215A451-AF86-0C1F-1A0E-15EFAE6DCCE2}" dt="2024-03-20T12:08:04.282" v="6" actId="14100"/>
          <ac:spMkLst>
            <pc:docMk/>
            <pc:sldMk cId="0" sldId="259"/>
            <ac:spMk id="4" creationId="{CDDCB738-B944-6C3C-3C17-15E771407492}"/>
          </ac:spMkLst>
        </pc:spChg>
      </pc:sldChg>
      <pc:sldChg chg="modSp">
        <pc:chgData name="EZZINE, Hind" userId="S::ezzineh@who.int::edcab00f-6318-46e5-a4a9-188b01ee222f" providerId="AD" clId="Web-{0215A451-AF86-0C1F-1A0E-15EFAE6DCCE2}" dt="2024-03-20T12:08:21.829" v="8" actId="1076"/>
        <pc:sldMkLst>
          <pc:docMk/>
          <pc:sldMk cId="0" sldId="261"/>
        </pc:sldMkLst>
        <pc:spChg chg="mod">
          <ac:chgData name="EZZINE, Hind" userId="S::ezzineh@who.int::edcab00f-6318-46e5-a4a9-188b01ee222f" providerId="AD" clId="Web-{0215A451-AF86-0C1F-1A0E-15EFAE6DCCE2}" dt="2024-03-20T12:08:21.829" v="8" actId="1076"/>
          <ac:spMkLst>
            <pc:docMk/>
            <pc:sldMk cId="0" sldId="261"/>
            <ac:spMk id="305" creationId="{00000000-0000-0000-0000-000000000000}"/>
          </ac:spMkLst>
        </pc:spChg>
      </pc:sldChg>
      <pc:sldChg chg="modSp">
        <pc:chgData name="EZZINE, Hind" userId="S::ezzineh@who.int::edcab00f-6318-46e5-a4a9-188b01ee222f" providerId="AD" clId="Web-{0215A451-AF86-0C1F-1A0E-15EFAE6DCCE2}" dt="2024-03-20T12:08:33.470" v="10" actId="14100"/>
        <pc:sldMkLst>
          <pc:docMk/>
          <pc:sldMk cId="0" sldId="262"/>
        </pc:sldMkLst>
        <pc:spChg chg="mod">
          <ac:chgData name="EZZINE, Hind" userId="S::ezzineh@who.int::edcab00f-6318-46e5-a4a9-188b01ee222f" providerId="AD" clId="Web-{0215A451-AF86-0C1F-1A0E-15EFAE6DCCE2}" dt="2024-03-20T12:08:28.548" v="9" actId="14100"/>
          <ac:spMkLst>
            <pc:docMk/>
            <pc:sldMk cId="0" sldId="262"/>
            <ac:spMk id="2" creationId="{9F99D2FF-075E-7AEC-D8CC-01CF247080C7}"/>
          </ac:spMkLst>
        </pc:spChg>
        <pc:spChg chg="mod">
          <ac:chgData name="EZZINE, Hind" userId="S::ezzineh@who.int::edcab00f-6318-46e5-a4a9-188b01ee222f" providerId="AD" clId="Web-{0215A451-AF86-0C1F-1A0E-15EFAE6DCCE2}" dt="2024-03-20T12:08:33.470" v="10" actId="14100"/>
          <ac:spMkLst>
            <pc:docMk/>
            <pc:sldMk cId="0" sldId="262"/>
            <ac:spMk id="311" creationId="{00000000-0000-0000-0000-000000000000}"/>
          </ac:spMkLst>
        </pc:spChg>
      </pc:sldChg>
      <pc:sldChg chg="modSp">
        <pc:chgData name="EZZINE, Hind" userId="S::ezzineh@who.int::edcab00f-6318-46e5-a4a9-188b01ee222f" providerId="AD" clId="Web-{0215A451-AF86-0C1F-1A0E-15EFAE6DCCE2}" dt="2024-03-20T12:08:51.111" v="12" actId="1076"/>
        <pc:sldMkLst>
          <pc:docMk/>
          <pc:sldMk cId="0" sldId="263"/>
        </pc:sldMkLst>
        <pc:spChg chg="mod">
          <ac:chgData name="EZZINE, Hind" userId="S::ezzineh@who.int::edcab00f-6318-46e5-a4a9-188b01ee222f" providerId="AD" clId="Web-{0215A451-AF86-0C1F-1A0E-15EFAE6DCCE2}" dt="2024-03-20T12:08:51.111" v="12" actId="1076"/>
          <ac:spMkLst>
            <pc:docMk/>
            <pc:sldMk cId="0" sldId="263"/>
            <ac:spMk id="2" creationId="{33DAF5B0-7F65-FBCF-7A1F-6B9EB93A2B1B}"/>
          </ac:spMkLst>
        </pc:spChg>
      </pc:sldChg>
      <pc:sldChg chg="modSp">
        <pc:chgData name="EZZINE, Hind" userId="S::ezzineh@who.int::edcab00f-6318-46e5-a4a9-188b01ee222f" providerId="AD" clId="Web-{0215A451-AF86-0C1F-1A0E-15EFAE6DCCE2}" dt="2024-03-20T12:09:20.158" v="18" actId="1076"/>
        <pc:sldMkLst>
          <pc:docMk/>
          <pc:sldMk cId="0" sldId="264"/>
        </pc:sldMkLst>
        <pc:spChg chg="mod">
          <ac:chgData name="EZZINE, Hind" userId="S::ezzineh@who.int::edcab00f-6318-46e5-a4a9-188b01ee222f" providerId="AD" clId="Web-{0215A451-AF86-0C1F-1A0E-15EFAE6DCCE2}" dt="2024-03-20T12:09:20.158" v="18" actId="1076"/>
          <ac:spMkLst>
            <pc:docMk/>
            <pc:sldMk cId="0" sldId="264"/>
            <ac:spMk id="4" creationId="{98D52B4F-36E2-ED50-FE4E-31CF281C03EB}"/>
          </ac:spMkLst>
        </pc:spChg>
        <pc:spChg chg="mod">
          <ac:chgData name="EZZINE, Hind" userId="S::ezzineh@who.int::edcab00f-6318-46e5-a4a9-188b01ee222f" providerId="AD" clId="Web-{0215A451-AF86-0C1F-1A0E-15EFAE6DCCE2}" dt="2024-03-20T12:09:06.267" v="15" actId="1076"/>
          <ac:spMkLst>
            <pc:docMk/>
            <pc:sldMk cId="0" sldId="264"/>
            <ac:spMk id="319" creationId="{00000000-0000-0000-0000-000000000000}"/>
          </ac:spMkLst>
        </pc:spChg>
      </pc:sldChg>
      <pc:sldChg chg="modSp">
        <pc:chgData name="EZZINE, Hind" userId="S::ezzineh@who.int::edcab00f-6318-46e5-a4a9-188b01ee222f" providerId="AD" clId="Web-{0215A451-AF86-0C1F-1A0E-15EFAE6DCCE2}" dt="2024-03-20T12:09:34.720" v="20" actId="1076"/>
        <pc:sldMkLst>
          <pc:docMk/>
          <pc:sldMk cId="0" sldId="265"/>
        </pc:sldMkLst>
        <pc:spChg chg="mod">
          <ac:chgData name="EZZINE, Hind" userId="S::ezzineh@who.int::edcab00f-6318-46e5-a4a9-188b01ee222f" providerId="AD" clId="Web-{0215A451-AF86-0C1F-1A0E-15EFAE6DCCE2}" dt="2024-03-20T12:09:34.720" v="20" actId="1076"/>
          <ac:spMkLst>
            <pc:docMk/>
            <pc:sldMk cId="0" sldId="265"/>
            <ac:spMk id="4" creationId="{62A3B0FE-9615-7190-4EFF-0C8E7CFCFF66}"/>
          </ac:spMkLst>
        </pc:spChg>
      </pc:sldChg>
      <pc:sldChg chg="modSp">
        <pc:chgData name="EZZINE, Hind" userId="S::ezzineh@who.int::edcab00f-6318-46e5-a4a9-188b01ee222f" providerId="AD" clId="Web-{0215A451-AF86-0C1F-1A0E-15EFAE6DCCE2}" dt="2024-03-20T12:09:43.392" v="22" actId="1076"/>
        <pc:sldMkLst>
          <pc:docMk/>
          <pc:sldMk cId="0" sldId="266"/>
        </pc:sldMkLst>
        <pc:spChg chg="mod">
          <ac:chgData name="EZZINE, Hind" userId="S::ezzineh@who.int::edcab00f-6318-46e5-a4a9-188b01ee222f" providerId="AD" clId="Web-{0215A451-AF86-0C1F-1A0E-15EFAE6DCCE2}" dt="2024-03-20T12:09:43.392" v="22" actId="1076"/>
          <ac:spMkLst>
            <pc:docMk/>
            <pc:sldMk cId="0" sldId="266"/>
            <ac:spMk id="327" creationId="{00000000-0000-0000-0000-000000000000}"/>
          </ac:spMkLst>
        </pc:spChg>
      </pc:sldChg>
      <pc:sldChg chg="modSp">
        <pc:chgData name="EZZINE, Hind" userId="S::ezzineh@who.int::edcab00f-6318-46e5-a4a9-188b01ee222f" providerId="AD" clId="Web-{0215A451-AF86-0C1F-1A0E-15EFAE6DCCE2}" dt="2024-03-20T12:09:52.314" v="24" actId="14100"/>
        <pc:sldMkLst>
          <pc:docMk/>
          <pc:sldMk cId="0" sldId="267"/>
        </pc:sldMkLst>
        <pc:spChg chg="mod">
          <ac:chgData name="EZZINE, Hind" userId="S::ezzineh@who.int::edcab00f-6318-46e5-a4a9-188b01ee222f" providerId="AD" clId="Web-{0215A451-AF86-0C1F-1A0E-15EFAE6DCCE2}" dt="2024-03-20T12:09:48.002" v="23" actId="14100"/>
          <ac:spMkLst>
            <pc:docMk/>
            <pc:sldMk cId="0" sldId="267"/>
            <ac:spMk id="2" creationId="{EEFD119D-1438-CA59-29B8-F4801C13AEC3}"/>
          </ac:spMkLst>
        </pc:spChg>
        <pc:spChg chg="mod">
          <ac:chgData name="EZZINE, Hind" userId="S::ezzineh@who.int::edcab00f-6318-46e5-a4a9-188b01ee222f" providerId="AD" clId="Web-{0215A451-AF86-0C1F-1A0E-15EFAE6DCCE2}" dt="2024-03-20T12:09:52.314" v="24" actId="14100"/>
          <ac:spMkLst>
            <pc:docMk/>
            <pc:sldMk cId="0" sldId="267"/>
            <ac:spMk id="332" creationId="{00000000-0000-0000-0000-000000000000}"/>
          </ac:spMkLst>
        </pc:spChg>
      </pc:sldChg>
      <pc:sldChg chg="modSp">
        <pc:chgData name="EZZINE, Hind" userId="S::ezzineh@who.int::edcab00f-6318-46e5-a4a9-188b01ee222f" providerId="AD" clId="Web-{0215A451-AF86-0C1F-1A0E-15EFAE6DCCE2}" dt="2024-03-20T12:10:03.314" v="26" actId="1076"/>
        <pc:sldMkLst>
          <pc:docMk/>
          <pc:sldMk cId="0" sldId="268"/>
        </pc:sldMkLst>
        <pc:spChg chg="mod">
          <ac:chgData name="EZZINE, Hind" userId="S::ezzineh@who.int::edcab00f-6318-46e5-a4a9-188b01ee222f" providerId="AD" clId="Web-{0215A451-AF86-0C1F-1A0E-15EFAE6DCCE2}" dt="2024-03-20T12:10:03.314" v="26" actId="1076"/>
          <ac:spMkLst>
            <pc:docMk/>
            <pc:sldMk cId="0" sldId="268"/>
            <ac:spMk id="2" creationId="{E476B0FC-B6EF-B63D-2731-9261B82BA76A}"/>
          </ac:spMkLst>
        </pc:spChg>
      </pc:sldChg>
      <pc:sldChg chg="modSp">
        <pc:chgData name="EZZINE, Hind" userId="S::ezzineh@who.int::edcab00f-6318-46e5-a4a9-188b01ee222f" providerId="AD" clId="Web-{0215A451-AF86-0C1F-1A0E-15EFAE6DCCE2}" dt="2024-03-20T12:10:18.377" v="28" actId="14100"/>
        <pc:sldMkLst>
          <pc:docMk/>
          <pc:sldMk cId="0" sldId="271"/>
        </pc:sldMkLst>
        <pc:spChg chg="mod">
          <ac:chgData name="EZZINE, Hind" userId="S::ezzineh@who.int::edcab00f-6318-46e5-a4a9-188b01ee222f" providerId="AD" clId="Web-{0215A451-AF86-0C1F-1A0E-15EFAE6DCCE2}" dt="2024-03-20T12:10:18.377" v="28" actId="14100"/>
          <ac:spMkLst>
            <pc:docMk/>
            <pc:sldMk cId="0" sldId="271"/>
            <ac:spMk id="4" creationId="{2CF5040C-5D9C-61E5-4E99-B45F1804FA9D}"/>
          </ac:spMkLst>
        </pc:spChg>
      </pc:sldChg>
      <pc:sldChg chg="modSp">
        <pc:chgData name="EZZINE, Hind" userId="S::ezzineh@who.int::edcab00f-6318-46e5-a4a9-188b01ee222f" providerId="AD" clId="Web-{0215A451-AF86-0C1F-1A0E-15EFAE6DCCE2}" dt="2024-03-20T12:10:31.518" v="29" actId="1076"/>
        <pc:sldMkLst>
          <pc:docMk/>
          <pc:sldMk cId="0" sldId="273"/>
        </pc:sldMkLst>
        <pc:spChg chg="mod">
          <ac:chgData name="EZZINE, Hind" userId="S::ezzineh@who.int::edcab00f-6318-46e5-a4a9-188b01ee222f" providerId="AD" clId="Web-{0215A451-AF86-0C1F-1A0E-15EFAE6DCCE2}" dt="2024-03-20T12:10:31.518" v="29" actId="1076"/>
          <ac:spMkLst>
            <pc:docMk/>
            <pc:sldMk cId="0" sldId="273"/>
            <ac:spMk id="2" creationId="{BB819C41-3E77-0E40-6A06-EED2C2633E6A}"/>
          </ac:spMkLst>
        </pc:spChg>
      </pc:sldChg>
      <pc:sldChg chg="modSp">
        <pc:chgData name="EZZINE, Hind" userId="S::ezzineh@who.int::edcab00f-6318-46e5-a4a9-188b01ee222f" providerId="AD" clId="Web-{0215A451-AF86-0C1F-1A0E-15EFAE6DCCE2}" dt="2024-03-20T12:10:47.346" v="33"/>
        <pc:sldMkLst>
          <pc:docMk/>
          <pc:sldMk cId="0" sldId="275"/>
        </pc:sldMkLst>
        <pc:spChg chg="mod">
          <ac:chgData name="EZZINE, Hind" userId="S::ezzineh@who.int::edcab00f-6318-46e5-a4a9-188b01ee222f" providerId="AD" clId="Web-{0215A451-AF86-0C1F-1A0E-15EFAE6DCCE2}" dt="2024-03-20T12:10:47.346" v="33"/>
          <ac:spMkLst>
            <pc:docMk/>
            <pc:sldMk cId="0" sldId="275"/>
            <ac:spMk id="2" creationId="{D3C5B41E-379C-A650-F6A7-DFD2C71F3479}"/>
          </ac:spMkLst>
        </pc:spChg>
      </pc:sldChg>
      <pc:sldChg chg="modSp">
        <pc:chgData name="EZZINE, Hind" userId="S::ezzineh@who.int::edcab00f-6318-46e5-a4a9-188b01ee222f" providerId="AD" clId="Web-{0215A451-AF86-0C1F-1A0E-15EFAE6DCCE2}" dt="2024-03-20T12:11:05.346" v="34"/>
        <pc:sldMkLst>
          <pc:docMk/>
          <pc:sldMk cId="0" sldId="277"/>
        </pc:sldMkLst>
        <pc:spChg chg="mod">
          <ac:chgData name="EZZINE, Hind" userId="S::ezzineh@who.int::edcab00f-6318-46e5-a4a9-188b01ee222f" providerId="AD" clId="Web-{0215A451-AF86-0C1F-1A0E-15EFAE6DCCE2}" dt="2024-03-20T12:11:05.346" v="34"/>
          <ac:spMkLst>
            <pc:docMk/>
            <pc:sldMk cId="0" sldId="277"/>
            <ac:spMk id="5" creationId="{038FBD80-4AD6-DCD7-2DC6-E9E4099761AA}"/>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78" name="Shape 278"/>
          <p:cNvSpPr>
            <a:spLocks noGrp="1" noRot="1" noChangeAspect="1"/>
          </p:cNvSpPr>
          <p:nvPr>
            <p:ph type="sldImg"/>
          </p:nvPr>
        </p:nvSpPr>
        <p:spPr>
          <a:xfrm>
            <a:off x="1143000" y="685800"/>
            <a:ext cx="4572000" cy="3429000"/>
          </a:xfrm>
          <a:prstGeom prst="rect">
            <a:avLst/>
          </a:prstGeom>
        </p:spPr>
        <p:txBody>
          <a:bodyPr rtlCol="1"/>
          <a:lstStyle/>
          <a:p>
            <a:pPr rtl="1"/>
            <a:endParaRPr/>
          </a:p>
        </p:txBody>
      </p:sp>
      <p:sp>
        <p:nvSpPr>
          <p:cNvPr id="279" name="Shape 279"/>
          <p:cNvSpPr>
            <a:spLocks noGrp="1"/>
          </p:cNvSpPr>
          <p:nvPr>
            <p:ph type="body" sz="quarter" idx="1"/>
          </p:nvPr>
        </p:nvSpPr>
        <p:spPr>
          <a:xfrm>
            <a:off x="914400" y="4343400"/>
            <a:ext cx="5029200" cy="4114800"/>
          </a:xfrm>
          <a:prstGeom prst="rect">
            <a:avLst/>
          </a:prstGeom>
        </p:spPr>
        <p:txBody>
          <a:bodyPr rtlCol="1"/>
          <a:lstStyle/>
          <a:p>
            <a:pPr rtl="1"/>
            <a:endParaRPr/>
          </a:p>
        </p:txBody>
      </p:sp>
    </p:spTree>
    <p:extLst>
      <p:ext uri="{BB962C8B-B14F-4D97-AF65-F5344CB8AC3E}">
        <p14:creationId xmlns:p14="http://schemas.microsoft.com/office/powerpoint/2010/main" val="116917543"/>
      </p:ext>
    </p:extLst>
  </p:cSld>
  <p:clrMap bg1="lt1" tx1="dk1" bg2="lt2" tx2="dk2" accent1="accent1" accent2="accent2" accent3="accent3" accent4="accent4" accent5="accent5" accent6="accent6" hlink="hlink" folHlink="folHlink"/>
  <p:notesStyle>
    <a:lvl1pPr algn="r" rtl="1" latinLnBrk="0">
      <a:defRPr sz="1200">
        <a:latin typeface="+mn-lt"/>
        <a:ea typeface="+mn-ea"/>
        <a:cs typeface="+mn-cs"/>
        <a:sym typeface="Source Sans Pro Regular"/>
      </a:defRPr>
    </a:lvl1pPr>
    <a:lvl2pPr indent="228600" algn="r" rtl="1" latinLnBrk="0">
      <a:defRPr sz="1200">
        <a:latin typeface="+mn-lt"/>
        <a:ea typeface="+mn-ea"/>
        <a:cs typeface="+mn-cs"/>
        <a:sym typeface="Source Sans Pro Regular"/>
      </a:defRPr>
    </a:lvl2pPr>
    <a:lvl3pPr indent="457200" algn="r" rtl="1" latinLnBrk="0">
      <a:defRPr sz="1200">
        <a:latin typeface="+mn-lt"/>
        <a:ea typeface="+mn-ea"/>
        <a:cs typeface="+mn-cs"/>
        <a:sym typeface="Source Sans Pro Regular"/>
      </a:defRPr>
    </a:lvl3pPr>
    <a:lvl4pPr indent="685800" algn="r" rtl="1" latinLnBrk="0">
      <a:defRPr sz="1200">
        <a:latin typeface="+mn-lt"/>
        <a:ea typeface="+mn-ea"/>
        <a:cs typeface="+mn-cs"/>
        <a:sym typeface="Source Sans Pro Regular"/>
      </a:defRPr>
    </a:lvl4pPr>
    <a:lvl5pPr indent="914400" algn="r" rtl="1" latinLnBrk="0">
      <a:defRPr sz="1200">
        <a:latin typeface="+mn-lt"/>
        <a:ea typeface="+mn-ea"/>
        <a:cs typeface="+mn-cs"/>
        <a:sym typeface="Source Sans Pro Regular"/>
      </a:defRPr>
    </a:lvl5pPr>
    <a:lvl6pPr indent="1143000" algn="r" rtl="1" latinLnBrk="0">
      <a:defRPr sz="1200">
        <a:latin typeface="+mn-lt"/>
        <a:ea typeface="+mn-ea"/>
        <a:cs typeface="+mn-cs"/>
        <a:sym typeface="Source Sans Pro Regular"/>
      </a:defRPr>
    </a:lvl6pPr>
    <a:lvl7pPr indent="1371600" algn="r" rtl="1" latinLnBrk="0">
      <a:defRPr sz="1200">
        <a:latin typeface="+mn-lt"/>
        <a:ea typeface="+mn-ea"/>
        <a:cs typeface="+mn-cs"/>
        <a:sym typeface="Source Sans Pro Regular"/>
      </a:defRPr>
    </a:lvl7pPr>
    <a:lvl8pPr indent="1600200" algn="r" rtl="1" latinLnBrk="0">
      <a:defRPr sz="1200">
        <a:latin typeface="+mn-lt"/>
        <a:ea typeface="+mn-ea"/>
        <a:cs typeface="+mn-cs"/>
        <a:sym typeface="Source Sans Pro Regular"/>
      </a:defRPr>
    </a:lvl8pPr>
    <a:lvl9pPr indent="1828800" algn="r" rtl="1" latinLnBrk="0">
      <a:defRPr sz="1200">
        <a:latin typeface="+mn-lt"/>
        <a:ea typeface="+mn-ea"/>
        <a:cs typeface="+mn-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 name="Shape 304"/>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05" name="Shape 305"/>
          <p:cNvSpPr>
            <a:spLocks noGrp="1"/>
          </p:cNvSpPr>
          <p:nvPr>
            <p:ph type="body" sz="quarter" idx="1"/>
          </p:nvPr>
        </p:nvSpPr>
        <p:spPr>
          <a:prstGeom prst="rect">
            <a:avLst/>
          </a:prstGeom>
        </p:spPr>
        <p:txBody>
          <a:bodyPr rtlCol="1"/>
          <a:lstStyle>
            <a:lvl1pPr algn="r" rtl="1">
              <a:spcBef>
                <a:spcPts val="0"/>
              </a:spcBef>
            </a:lvl1pPr>
          </a:lstStyle>
          <a:p>
            <a:pPr rtl="1"/>
            <a:r>
              <a:t> </a:t>
            </a:r>
          </a:p>
        </p:txBody>
      </p:sp>
    </p:spTree>
    <p:extLst>
      <p:ext uri="{BB962C8B-B14F-4D97-AF65-F5344CB8AC3E}">
        <p14:creationId xmlns:p14="http://schemas.microsoft.com/office/powerpoint/2010/main" val="42790760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 name="Shape 290"/>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291" name="Shape 291"/>
          <p:cNvSpPr>
            <a:spLocks noGrp="1"/>
          </p:cNvSpPr>
          <p:nvPr>
            <p:ph type="body" sz="quarter" idx="1"/>
          </p:nvPr>
        </p:nvSpPr>
        <p:spPr>
          <a:prstGeom prst="rect">
            <a:avLst/>
          </a:prstGeom>
        </p:spPr>
        <p:txBody>
          <a:bodyPr rtlCol="1"/>
          <a:lstStyle/>
          <a:p>
            <a:pPr rtl="1"/>
            <a:r>
              <a:t> </a:t>
            </a:r>
          </a:p>
        </p:txBody>
      </p:sp>
    </p:spTree>
    <p:extLst>
      <p:ext uri="{BB962C8B-B14F-4D97-AF65-F5344CB8AC3E}">
        <p14:creationId xmlns:p14="http://schemas.microsoft.com/office/powerpoint/2010/main" val="285220694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pic>
        <p:nvPicPr>
          <p:cNvPr id="1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25" name="Subtitle 5"/>
          <p:cNvSpPr txBox="1"/>
          <p:nvPr/>
        </p:nvSpPr>
        <p:spPr>
          <a:xfrm>
            <a:off x="8076952" y="668437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B8.2 RCCE scenario</a:t>
            </a:r>
          </a:p>
        </p:txBody>
      </p:sp>
      <p:sp>
        <p:nvSpPr>
          <p:cNvPr id="26" name="Rectangle 1"/>
          <p:cNvSpPr/>
          <p:nvPr/>
        </p:nvSpPr>
        <p:spPr>
          <a:xfrm>
            <a:off x="0" y="14"/>
            <a:ext cx="12192000" cy="4354825"/>
          </a:xfrm>
          <a:prstGeom prst="rect">
            <a:avLst/>
          </a:prstGeom>
          <a:solidFill>
            <a:srgbClr val="ECF2F8"/>
          </a:solidFill>
          <a:ln w="12700">
            <a:miter lim="400000"/>
          </a:ln>
        </p:spPr>
        <p:txBody>
          <a:bodyPr lIns="45719" rIns="45719" rtlCol="1" anchor="ctr"/>
          <a:lstStyle/>
          <a:p>
            <a:pPr algn="ctr" rtl="1">
              <a:defRPr sz="500">
                <a:solidFill>
                  <a:srgbClr val="FFFFFF"/>
                </a:solidFill>
                <a:latin typeface="+mn-lt"/>
                <a:ea typeface="+mn-ea"/>
                <a:cs typeface="+mn-cs"/>
                <a:sym typeface="Source Sans Pro Regular"/>
              </a:defRPr>
            </a:pPr>
            <a:endParaRPr/>
          </a:p>
        </p:txBody>
      </p:sp>
      <p:pic>
        <p:nvPicPr>
          <p:cNvPr id="27" name="Picture 14" descr="Picture 14"/>
          <p:cNvPicPr>
            <a:picLocks noChangeAspect="1"/>
          </p:cNvPicPr>
          <p:nvPr/>
        </p:nvPicPr>
        <p:blipFill>
          <a:blip r:embed="rId3"/>
          <a:stretch>
            <a:fillRect/>
          </a:stretch>
        </p:blipFill>
        <p:spPr>
          <a:xfrm>
            <a:off x="4" y="0"/>
            <a:ext cx="6560820" cy="5372100"/>
          </a:xfrm>
          <a:prstGeom prst="rect">
            <a:avLst/>
          </a:prstGeom>
          <a:ln w="12700">
            <a:miter lim="400000"/>
          </a:ln>
        </p:spPr>
      </p:pic>
      <p:pic>
        <p:nvPicPr>
          <p:cNvPr id="28" name="Picture 18" descr="Picture 18"/>
          <p:cNvPicPr>
            <a:picLocks noChangeAspect="1"/>
          </p:cNvPicPr>
          <p:nvPr/>
        </p:nvPicPr>
        <p:blipFill>
          <a:blip r:embed="rId4"/>
          <a:stretch>
            <a:fillRect/>
          </a:stretch>
        </p:blipFill>
        <p:spPr>
          <a:xfrm>
            <a:off x="9002490" y="5116962"/>
            <a:ext cx="2823416" cy="908687"/>
          </a:xfrm>
          <a:prstGeom prst="rect">
            <a:avLst/>
          </a:prstGeom>
          <a:ln w="12700">
            <a:miter lim="400000"/>
          </a:ln>
        </p:spPr>
      </p:pic>
      <p:pic>
        <p:nvPicPr>
          <p:cNvPr id="29" name="Picture 19" descr="Picture 19"/>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30" name="Body Level One…"/>
          <p:cNvSpPr txBox="1">
            <a:spLocks noGrp="1"/>
          </p:cNvSpPr>
          <p:nvPr>
            <p:ph type="body" sz="quarter" idx="1"/>
          </p:nvPr>
        </p:nvSpPr>
        <p:spPr>
          <a:xfrm>
            <a:off x="5525728" y="3491867"/>
            <a:ext cx="5925539" cy="914401"/>
          </a:xfrm>
          <a:prstGeom prst="rect">
            <a:avLst/>
          </a:prstGeom>
        </p:spPr>
        <p:txBody>
          <a:bodyPr rtlCol="1"/>
          <a:lstStyle>
            <a:lvl1pPr algn="r" rtl="1">
              <a:defRPr sz="3200">
                <a:latin typeface="Source Sans Pro Bold"/>
                <a:ea typeface="Source Sans Pro Bold"/>
                <a:cs typeface="Source Sans Pro Bold"/>
                <a:sym typeface="Source Sans Pro Bold"/>
              </a:defRPr>
            </a:lvl1pPr>
            <a:lvl2pPr algn="r" rtl="1">
              <a:defRPr sz="3200">
                <a:latin typeface="Source Sans Pro Bold"/>
                <a:ea typeface="Source Sans Pro Bold"/>
                <a:cs typeface="Source Sans Pro Bold"/>
                <a:sym typeface="Source Sans Pro Bold"/>
              </a:defRPr>
            </a:lvl2pPr>
            <a:lvl3pPr algn="r" rtl="1">
              <a:defRPr sz="3200">
                <a:latin typeface="Source Sans Pro Bold"/>
                <a:ea typeface="Source Sans Pro Bold"/>
                <a:cs typeface="Source Sans Pro Bold"/>
                <a:sym typeface="Source Sans Pro Bold"/>
              </a:defRPr>
            </a:lvl3pPr>
            <a:lvl4pPr algn="r" rtl="1">
              <a:defRPr sz="3200">
                <a:latin typeface="Source Sans Pro Bold"/>
                <a:ea typeface="Source Sans Pro Bold"/>
                <a:cs typeface="Source Sans Pro Bold"/>
                <a:sym typeface="Source Sans Pro Bold"/>
              </a:defRPr>
            </a:lvl4pPr>
            <a:lvl5pPr algn="r" rtl="1">
              <a:defRPr sz="3200">
                <a:latin typeface="Source Sans Pro Bold"/>
                <a:ea typeface="Source Sans Pro Bold"/>
                <a:cs typeface="Source Sans Pro Bold"/>
                <a:sym typeface="Source Sans Pro Bold"/>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1" name="Title Text"/>
          <p:cNvSpPr txBox="1">
            <a:spLocks noGrp="1"/>
          </p:cNvSpPr>
          <p:nvPr>
            <p:ph type="title"/>
          </p:nvPr>
        </p:nvSpPr>
        <p:spPr>
          <a:xfrm>
            <a:off x="517796" y="1587568"/>
            <a:ext cx="4490141" cy="2410276"/>
          </a:xfrm>
          <a:prstGeom prst="rect">
            <a:avLst/>
          </a:prstGeom>
        </p:spPr>
        <p:txBody>
          <a:bodyPr rtlCol="1"/>
          <a:lstStyle/>
          <a:p>
            <a:pPr rtl="1"/>
            <a:r>
              <a:t>Title Text</a:t>
            </a:r>
          </a:p>
        </p:txBody>
      </p:sp>
      <p:sp>
        <p:nvSpPr>
          <p:cNvPr id="3" name="Subtitle 5">
            <a:extLst>
              <a:ext uri="{FF2B5EF4-FFF2-40B4-BE49-F238E27FC236}">
                <a16:creationId xmlns:a16="http://schemas.microsoft.com/office/drawing/2014/main" id="{D9E12AB3-F025-EE0B-2A11-2491EE595FA2}"/>
              </a:ext>
            </a:extLst>
          </p:cNvPr>
          <p:cNvSpPr txBox="1"/>
          <p:nvPr userDrawn="1"/>
        </p:nvSpPr>
        <p:spPr>
          <a:xfrm>
            <a:off x="8076952" y="6518698"/>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lide Number">
            <a:extLst>
              <a:ext uri="{FF2B5EF4-FFF2-40B4-BE49-F238E27FC236}">
                <a16:creationId xmlns:a16="http://schemas.microsoft.com/office/drawing/2014/main" id="{C9A797B9-BC05-7B61-F719-556656B692ED}"/>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16" name="Image 15"/>
          <p:cNvPicPr>
            <a:picLocks noChangeAspect="1"/>
          </p:cNvPicPr>
          <p:nvPr userDrawn="1"/>
        </p:nvPicPr>
        <p:blipFill>
          <a:blip r:embed="rId5"/>
          <a:stretch>
            <a:fillRect/>
          </a:stretch>
        </p:blipFill>
        <p:spPr>
          <a:xfrm>
            <a:off x="68580" y="6312793"/>
            <a:ext cx="1657350" cy="484681"/>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67"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68"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173" name="Subtitle 5"/>
          <p:cNvSpPr txBox="1"/>
          <p:nvPr/>
        </p:nvSpPr>
        <p:spPr>
          <a:xfrm>
            <a:off x="8076952" y="668437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B8.2 RCCE scenario</a:t>
            </a:r>
          </a:p>
        </p:txBody>
      </p:sp>
      <p:sp>
        <p:nvSpPr>
          <p:cNvPr id="2" name="Subtitle 5">
            <a:extLst>
              <a:ext uri="{FF2B5EF4-FFF2-40B4-BE49-F238E27FC236}">
                <a16:creationId xmlns:a16="http://schemas.microsoft.com/office/drawing/2014/main" id="{B474F28A-ED59-4747-3E54-5F243D2DC680}"/>
              </a:ext>
            </a:extLst>
          </p:cNvPr>
          <p:cNvSpPr txBox="1"/>
          <p:nvPr userDrawn="1"/>
        </p:nvSpPr>
        <p:spPr>
          <a:xfrm>
            <a:off x="8076952" y="6518698"/>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5334ED47-C64E-2E3D-1E84-B129E87282BF}"/>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9" name="Image 8"/>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8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8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186" name="Subtitle 5"/>
          <p:cNvSpPr txBox="1"/>
          <p:nvPr/>
        </p:nvSpPr>
        <p:spPr>
          <a:xfrm>
            <a:off x="8076952" y="668437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B8.2 RCCE scenario</a:t>
            </a:r>
          </a:p>
        </p:txBody>
      </p:sp>
      <p:sp>
        <p:nvSpPr>
          <p:cNvPr id="187" name="Rectangle 5"/>
          <p:cNvSpPr/>
          <p:nvPr/>
        </p:nvSpPr>
        <p:spPr>
          <a:xfrm>
            <a:off x="0" y="-9332"/>
            <a:ext cx="12192000" cy="6199821"/>
          </a:xfrm>
          <a:prstGeom prst="rect">
            <a:avLst/>
          </a:prstGeom>
          <a:solidFill>
            <a:srgbClr val="ECF2F8"/>
          </a:solidFill>
          <a:ln w="12700">
            <a:miter lim="400000"/>
          </a:ln>
        </p:spPr>
        <p:txBody>
          <a:bodyPr lIns="45719" rIns="45719" rtlCol="1" anchor="ctr"/>
          <a:lstStyle/>
          <a:p>
            <a:pPr algn="ctr" rtl="1">
              <a:defRPr sz="2000">
                <a:solidFill>
                  <a:srgbClr val="FFFFFF"/>
                </a:solidFill>
                <a:latin typeface="+mn-lt"/>
                <a:ea typeface="+mn-ea"/>
                <a:cs typeface="+mn-cs"/>
                <a:sym typeface="Source Sans Pro Regular"/>
              </a:defRPr>
            </a:pPr>
            <a:endParaRPr/>
          </a:p>
        </p:txBody>
      </p:sp>
      <p:pic>
        <p:nvPicPr>
          <p:cNvPr id="188" name="Picture 3" descr="Picture 3"/>
          <p:cNvPicPr>
            <a:picLocks noChangeAspect="1"/>
          </p:cNvPicPr>
          <p:nvPr/>
        </p:nvPicPr>
        <p:blipFill>
          <a:blip r:embed="rId3"/>
          <a:stretch>
            <a:fillRect/>
          </a:stretch>
        </p:blipFill>
        <p:spPr>
          <a:xfrm>
            <a:off x="-9143" y="-18868"/>
            <a:ext cx="5130801" cy="660401"/>
          </a:xfrm>
          <a:prstGeom prst="rect">
            <a:avLst/>
          </a:prstGeom>
          <a:ln w="12700">
            <a:miter lim="400000"/>
          </a:ln>
        </p:spPr>
      </p:pic>
      <p:sp>
        <p:nvSpPr>
          <p:cNvPr id="189" name="TextBox 4"/>
          <p:cNvSpPr txBox="1"/>
          <p:nvPr/>
        </p:nvSpPr>
        <p:spPr>
          <a:xfrm>
            <a:off x="275896" y="11103"/>
            <a:ext cx="2627841"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pic>
        <p:nvPicPr>
          <p:cNvPr id="190"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191" name="Body Level One…"/>
          <p:cNvSpPr txBox="1">
            <a:spLocks noGrp="1"/>
          </p:cNvSpPr>
          <p:nvPr>
            <p:ph type="body" idx="1"/>
          </p:nvPr>
        </p:nvSpPr>
        <p:spPr>
          <a:xfrm>
            <a:off x="797442" y="842963"/>
            <a:ext cx="10450423" cy="5206965"/>
          </a:xfrm>
          <a:prstGeom prst="rect">
            <a:avLst/>
          </a:prstGeom>
        </p:spPr>
        <p:txBody>
          <a:bodyPr rtlCol="1"/>
          <a:lstStyle>
            <a:lvl1pPr algn="r" rtl="1">
              <a:defRPr sz="2000"/>
            </a:lvl1pPr>
            <a:lvl2pPr algn="r" rtl="1">
              <a:defRPr sz="2000"/>
            </a:lvl2pPr>
            <a:lvl3pPr algn="r" rtl="1">
              <a:defRPr sz="2000"/>
            </a:lvl3pPr>
            <a:lvl4pPr algn="r" rtl="1">
              <a:defRPr sz="2000"/>
            </a:lvl4pPr>
            <a:lvl5pPr algn="r" rtl="1">
              <a:defRPr sz="20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A007A513-3D4F-EC16-B0B0-093BD4F3B8F7}"/>
              </a:ext>
            </a:extLst>
          </p:cNvPr>
          <p:cNvSpPr txBox="1"/>
          <p:nvPr userDrawn="1"/>
        </p:nvSpPr>
        <p:spPr>
          <a:xfrm>
            <a:off x="8076952" y="6518698"/>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5E0621CB-CFEC-7E84-2E5B-F7A49E635DDE}"/>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198"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99"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02"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05" name="Subtitle 5"/>
          <p:cNvSpPr txBox="1"/>
          <p:nvPr/>
        </p:nvSpPr>
        <p:spPr>
          <a:xfrm>
            <a:off x="8076952" y="668437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B8.2 RCCE scenario</a:t>
            </a:r>
          </a:p>
        </p:txBody>
      </p:sp>
      <p:pic>
        <p:nvPicPr>
          <p:cNvPr id="207" name="Picture 6" descr="Picture 6"/>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08" name="Body Level One…"/>
          <p:cNvSpPr txBox="1">
            <a:spLocks noGrp="1"/>
          </p:cNvSpPr>
          <p:nvPr>
            <p:ph type="body" sz="half" idx="1"/>
          </p:nvPr>
        </p:nvSpPr>
        <p:spPr>
          <a:xfrm>
            <a:off x="2279575" y="1700808"/>
            <a:ext cx="7416826" cy="4349120"/>
          </a:xfrm>
          <a:prstGeom prst="rect">
            <a:avLst/>
          </a:prstGeom>
        </p:spPr>
        <p:txBody>
          <a:bodyPr rtlCol="1"/>
          <a:lstStyle>
            <a:lvl1pPr algn="r" rtl="1">
              <a:defRPr sz="2000"/>
            </a:lvl1pPr>
            <a:lvl2pPr algn="r" rtl="1">
              <a:defRPr sz="2000"/>
            </a:lvl2pPr>
            <a:lvl3pPr algn="r" rtl="1">
              <a:defRPr sz="2000"/>
            </a:lvl3pPr>
            <a:lvl4pPr algn="r" rtl="1">
              <a:defRPr sz="2000"/>
            </a:lvl4pPr>
            <a:lvl5pPr algn="r" rtl="1">
              <a:defRPr sz="20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C932E149-D6C6-6325-F187-199DC08F9B05}"/>
              </a:ext>
            </a:extLst>
          </p:cNvPr>
          <p:cNvSpPr txBox="1"/>
          <p:nvPr userDrawn="1"/>
        </p:nvSpPr>
        <p:spPr>
          <a:xfrm>
            <a:off x="8076952" y="6518698"/>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5E0AB035-414A-2D93-E65A-4062D81AA09D}"/>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4" name="Rectangle 2">
            <a:extLst>
              <a:ext uri="{FF2B5EF4-FFF2-40B4-BE49-F238E27FC236}">
                <a16:creationId xmlns:a16="http://schemas.microsoft.com/office/drawing/2014/main" id="{33A6647F-AF18-06DB-AF17-54F43E791B86}"/>
              </a:ext>
            </a:extLst>
          </p:cNvPr>
          <p:cNvSpPr txBox="1"/>
          <p:nvPr userDrawn="1"/>
        </p:nvSpPr>
        <p:spPr>
          <a:xfrm>
            <a:off x="135312" y="73402"/>
            <a:ext cx="8138160" cy="53553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endParaRPr lang="ar" b="1" dirty="0"/>
          </a:p>
        </p:txBody>
      </p:sp>
      <p:pic>
        <p:nvPicPr>
          <p:cNvPr id="13" name="Image 12"/>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15"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216"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19"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22" name="Subtitle 5"/>
          <p:cNvSpPr txBox="1"/>
          <p:nvPr/>
        </p:nvSpPr>
        <p:spPr>
          <a:xfrm>
            <a:off x="8076952" y="668437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B8.2 RCCE scenario</a:t>
            </a:r>
          </a:p>
        </p:txBody>
      </p:sp>
      <p:sp>
        <p:nvSpPr>
          <p:cNvPr id="223" name="Title Text"/>
          <p:cNvSpPr txBox="1">
            <a:spLocks noGrp="1"/>
          </p:cNvSpPr>
          <p:nvPr>
            <p:ph type="title"/>
          </p:nvPr>
        </p:nvSpPr>
        <p:spPr>
          <a:xfrm>
            <a:off x="280038" y="-30963"/>
            <a:ext cx="3571875" cy="646113"/>
          </a:xfrm>
          <a:prstGeom prst="rect">
            <a:avLst/>
          </a:prstGeom>
        </p:spPr>
        <p:txBody>
          <a:bodyPr rtlCol="1"/>
          <a:lstStyle/>
          <a:p>
            <a:pPr rtl="1"/>
            <a:r>
              <a:t>Title Text</a:t>
            </a:r>
          </a:p>
        </p:txBody>
      </p:sp>
      <p:sp>
        <p:nvSpPr>
          <p:cNvPr id="224" name="Body Level One…"/>
          <p:cNvSpPr txBox="1">
            <a:spLocks noGrp="1"/>
          </p:cNvSpPr>
          <p:nvPr>
            <p:ph type="body" idx="1"/>
          </p:nvPr>
        </p:nvSpPr>
        <p:spPr>
          <a:xfrm>
            <a:off x="2438402" y="1247001"/>
            <a:ext cx="8058616"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877E97B1-0AF8-9817-5FEE-BE8CE4D92B0D}"/>
              </a:ext>
            </a:extLst>
          </p:cNvPr>
          <p:cNvSpPr txBox="1"/>
          <p:nvPr userDrawn="1"/>
        </p:nvSpPr>
        <p:spPr>
          <a:xfrm>
            <a:off x="8076952" y="6518698"/>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6A917A74-E21D-ECBF-02CF-ECE3D77BD067}"/>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12" name="Image 11"/>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31" name="Image" descr="Image"/>
          <p:cNvPicPr>
            <a:picLocks noChangeAspect="1"/>
          </p:cNvPicPr>
          <p:nvPr/>
        </p:nvPicPr>
        <p:blipFill>
          <a:blip r:embed="rId2"/>
          <a:stretch>
            <a:fillRect/>
          </a:stretch>
        </p:blipFill>
        <p:spPr>
          <a:xfrm>
            <a:off x="-18793" y="-83745"/>
            <a:ext cx="5882086" cy="751677"/>
          </a:xfrm>
          <a:prstGeom prst="rect">
            <a:avLst/>
          </a:prstGeom>
          <a:ln w="12700">
            <a:miter lim="400000"/>
          </a:ln>
        </p:spPr>
      </p:pic>
      <p:pic>
        <p:nvPicPr>
          <p:cNvPr id="23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35"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38" name="Subtitle 5"/>
          <p:cNvSpPr txBox="1"/>
          <p:nvPr/>
        </p:nvSpPr>
        <p:spPr>
          <a:xfrm>
            <a:off x="8076952" y="668437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B8.2 RCCE scenario</a:t>
            </a:r>
          </a:p>
        </p:txBody>
      </p:sp>
      <p:sp>
        <p:nvSpPr>
          <p:cNvPr id="239" name="Click to add text"/>
          <p:cNvSpPr txBox="1">
            <a:spLocks noGrp="1"/>
          </p:cNvSpPr>
          <p:nvPr>
            <p:ph type="title" hasCustomPrompt="1"/>
          </p:nvPr>
        </p:nvSpPr>
        <p:spPr>
          <a:xfrm>
            <a:off x="271201" y="-30963"/>
            <a:ext cx="3571874" cy="646113"/>
          </a:xfrm>
          <a:prstGeom prst="rect">
            <a:avLst/>
          </a:prstGeom>
        </p:spPr>
        <p:txBody>
          <a:bodyPr rtlCol="1"/>
          <a:lstStyle/>
          <a:p>
            <a:pPr rtl="1"/>
            <a:r>
              <a:t>Click to add text</a:t>
            </a:r>
          </a:p>
        </p:txBody>
      </p:sp>
      <p:sp>
        <p:nvSpPr>
          <p:cNvPr id="240" name="Body Level One…"/>
          <p:cNvSpPr txBox="1">
            <a:spLocks noGrp="1"/>
          </p:cNvSpPr>
          <p:nvPr>
            <p:ph type="body" idx="1"/>
          </p:nvPr>
        </p:nvSpPr>
        <p:spPr>
          <a:xfrm>
            <a:off x="2378927" y="1247001"/>
            <a:ext cx="8222168"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A4256C31-AC3F-D5C7-C491-E7031E1AB0D3}"/>
              </a:ext>
            </a:extLst>
          </p:cNvPr>
          <p:cNvSpPr txBox="1"/>
          <p:nvPr userDrawn="1"/>
        </p:nvSpPr>
        <p:spPr>
          <a:xfrm>
            <a:off x="8076952" y="6518698"/>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31863C5E-0728-9243-2DDA-E3C383585AD9}"/>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12" name="Image 11"/>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47"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48"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51"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54" name="Subtitle 5"/>
          <p:cNvSpPr txBox="1"/>
          <p:nvPr/>
        </p:nvSpPr>
        <p:spPr>
          <a:xfrm>
            <a:off x="8076952" y="668437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B8.2 RCCE scenario</a:t>
            </a:r>
          </a:p>
        </p:txBody>
      </p:sp>
      <p:sp>
        <p:nvSpPr>
          <p:cNvPr id="255" name="Body Level One…"/>
          <p:cNvSpPr txBox="1">
            <a:spLocks noGrp="1"/>
          </p:cNvSpPr>
          <p:nvPr>
            <p:ph type="body" idx="1"/>
          </p:nvPr>
        </p:nvSpPr>
        <p:spPr>
          <a:xfrm>
            <a:off x="2378927" y="1247001"/>
            <a:ext cx="8222168"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56" name="Click to add text"/>
          <p:cNvSpPr txBox="1">
            <a:spLocks noGrp="1"/>
          </p:cNvSpPr>
          <p:nvPr>
            <p:ph type="title" hasCustomPrompt="1"/>
          </p:nvPr>
        </p:nvSpPr>
        <p:spPr>
          <a:xfrm>
            <a:off x="280038" y="-20444"/>
            <a:ext cx="3571875" cy="646113"/>
          </a:xfrm>
          <a:prstGeom prst="rect">
            <a:avLst/>
          </a:prstGeom>
        </p:spPr>
        <p:txBody>
          <a:bodyPr rtlCol="1"/>
          <a:lstStyle/>
          <a:p>
            <a:pPr rtl="1"/>
            <a:r>
              <a:t>Click to add text</a:t>
            </a:r>
          </a:p>
        </p:txBody>
      </p:sp>
      <p:sp>
        <p:nvSpPr>
          <p:cNvPr id="2" name="Subtitle 5">
            <a:extLst>
              <a:ext uri="{FF2B5EF4-FFF2-40B4-BE49-F238E27FC236}">
                <a16:creationId xmlns:a16="http://schemas.microsoft.com/office/drawing/2014/main" id="{BECC1612-0D33-3372-D4A2-B3837695A205}"/>
              </a:ext>
            </a:extLst>
          </p:cNvPr>
          <p:cNvSpPr txBox="1"/>
          <p:nvPr userDrawn="1"/>
        </p:nvSpPr>
        <p:spPr>
          <a:xfrm>
            <a:off x="8076952" y="6518698"/>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A2C9386B-E284-D1D5-44BA-82C9CBF742BA}"/>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12" name="Image 11"/>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63"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pic>
        <p:nvPicPr>
          <p:cNvPr id="26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6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70" name="Subtitle 5"/>
          <p:cNvSpPr txBox="1"/>
          <p:nvPr/>
        </p:nvSpPr>
        <p:spPr>
          <a:xfrm>
            <a:off x="8076952" y="668437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B8.2 RCCE scenario</a:t>
            </a:r>
          </a:p>
        </p:txBody>
      </p:sp>
      <p:sp>
        <p:nvSpPr>
          <p:cNvPr id="271" name="Body Level One…"/>
          <p:cNvSpPr txBox="1">
            <a:spLocks noGrp="1"/>
          </p:cNvSpPr>
          <p:nvPr>
            <p:ph type="body" idx="1"/>
          </p:nvPr>
        </p:nvSpPr>
        <p:spPr>
          <a:xfrm>
            <a:off x="2378927" y="1247001"/>
            <a:ext cx="8222168"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72" name="Click to add text"/>
          <p:cNvSpPr txBox="1">
            <a:spLocks noGrp="1"/>
          </p:cNvSpPr>
          <p:nvPr>
            <p:ph type="title" hasCustomPrompt="1"/>
          </p:nvPr>
        </p:nvSpPr>
        <p:spPr>
          <a:xfrm>
            <a:off x="297713" y="70581"/>
            <a:ext cx="3571875" cy="646114"/>
          </a:xfrm>
          <a:prstGeom prst="rect">
            <a:avLst/>
          </a:prstGeom>
        </p:spPr>
        <p:txBody>
          <a:bodyPr rtlCol="1"/>
          <a:lstStyle/>
          <a:p>
            <a:pPr rtl="1"/>
            <a:r>
              <a:t>Click to add text</a:t>
            </a:r>
          </a:p>
        </p:txBody>
      </p:sp>
      <p:sp>
        <p:nvSpPr>
          <p:cNvPr id="2" name="Subtitle 5">
            <a:extLst>
              <a:ext uri="{FF2B5EF4-FFF2-40B4-BE49-F238E27FC236}">
                <a16:creationId xmlns:a16="http://schemas.microsoft.com/office/drawing/2014/main" id="{25A040E8-D3E7-E817-5E6D-208CC732A0E7}"/>
              </a:ext>
            </a:extLst>
          </p:cNvPr>
          <p:cNvSpPr txBox="1"/>
          <p:nvPr userDrawn="1"/>
        </p:nvSpPr>
        <p:spPr>
          <a:xfrm>
            <a:off x="8076952" y="6518698"/>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5DC78F9A-F73E-1ECF-0944-352008EC3EFD}"/>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12" name="Image 11"/>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39"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42"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45" name="Subtitle 5"/>
          <p:cNvSpPr txBox="1"/>
          <p:nvPr/>
        </p:nvSpPr>
        <p:spPr>
          <a:xfrm>
            <a:off x="8076952" y="668437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B8.2 RCCE scenario</a:t>
            </a:r>
          </a:p>
        </p:txBody>
      </p:sp>
      <p:sp>
        <p:nvSpPr>
          <p:cNvPr id="46"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47" name="Title Text"/>
          <p:cNvSpPr txBox="1">
            <a:spLocks noGrp="1"/>
          </p:cNvSpPr>
          <p:nvPr>
            <p:ph type="title"/>
          </p:nvPr>
        </p:nvSpPr>
        <p:spPr>
          <a:xfrm>
            <a:off x="303490" y="174952"/>
            <a:ext cx="3264196" cy="1932377"/>
          </a:xfrm>
          <a:prstGeom prst="rect">
            <a:avLst/>
          </a:prstGeom>
        </p:spPr>
        <p:txBody>
          <a:bodyPr rtlCol="1"/>
          <a:lstStyle/>
          <a:p>
            <a:pPr rtl="1"/>
            <a:r>
              <a:t>Title Text</a:t>
            </a:r>
          </a:p>
        </p:txBody>
      </p:sp>
      <p:sp>
        <p:nvSpPr>
          <p:cNvPr id="48"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3" name="Subtitle 5">
            <a:extLst>
              <a:ext uri="{FF2B5EF4-FFF2-40B4-BE49-F238E27FC236}">
                <a16:creationId xmlns:a16="http://schemas.microsoft.com/office/drawing/2014/main" id="{A41DBA80-98D0-3A5A-2A98-B9EEB626F3C6}"/>
              </a:ext>
            </a:extLst>
          </p:cNvPr>
          <p:cNvSpPr txBox="1"/>
          <p:nvPr userDrawn="1"/>
        </p:nvSpPr>
        <p:spPr>
          <a:xfrm>
            <a:off x="8076952" y="6518698"/>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lide Number">
            <a:extLst>
              <a:ext uri="{FF2B5EF4-FFF2-40B4-BE49-F238E27FC236}">
                <a16:creationId xmlns:a16="http://schemas.microsoft.com/office/drawing/2014/main" id="{EA3A1988-7378-1B42-17AE-AE47ED36DB15}"/>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5" name="Rounded Rectangle 3">
            <a:extLst>
              <a:ext uri="{FF2B5EF4-FFF2-40B4-BE49-F238E27FC236}">
                <a16:creationId xmlns:a16="http://schemas.microsoft.com/office/drawing/2014/main" id="{EBFB5EF6-022B-98C0-491D-2B3787AC8D8E}"/>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solidFill>
                <a:srgbClr val="729E03"/>
              </a:solidFill>
            </a:endParaRPr>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56"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57"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60"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63" name="Subtitle 5"/>
          <p:cNvSpPr txBox="1"/>
          <p:nvPr/>
        </p:nvSpPr>
        <p:spPr>
          <a:xfrm>
            <a:off x="8076952" y="668437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B8.2 RCCE scenario</a:t>
            </a:r>
          </a:p>
        </p:txBody>
      </p:sp>
      <p:sp>
        <p:nvSpPr>
          <p:cNvPr id="64"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65" name="Title Text"/>
          <p:cNvSpPr txBox="1">
            <a:spLocks noGrp="1"/>
          </p:cNvSpPr>
          <p:nvPr>
            <p:ph type="title"/>
          </p:nvPr>
        </p:nvSpPr>
        <p:spPr>
          <a:xfrm>
            <a:off x="303490" y="-123222"/>
            <a:ext cx="3264196" cy="1932377"/>
          </a:xfrm>
          <a:prstGeom prst="rect">
            <a:avLst/>
          </a:prstGeom>
        </p:spPr>
        <p:txBody>
          <a:bodyPr rtlCol="1"/>
          <a:lstStyle/>
          <a:p>
            <a:pPr rtl="1"/>
            <a:r>
              <a:t>Title Text</a:t>
            </a:r>
          </a:p>
        </p:txBody>
      </p:sp>
      <p:sp>
        <p:nvSpPr>
          <p:cNvPr id="66"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30910B96-EBC7-D135-C83E-B96433F55812}"/>
              </a:ext>
            </a:extLst>
          </p:cNvPr>
          <p:cNvSpPr txBox="1"/>
          <p:nvPr userDrawn="1"/>
        </p:nvSpPr>
        <p:spPr>
          <a:xfrm>
            <a:off x="8076952" y="6518698"/>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FCF50633-9CF7-778C-EB40-84D2036B66E1}"/>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13" name="Image 12"/>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73" name="Image" descr="Image"/>
          <p:cNvPicPr>
            <a:picLocks noChangeAspect="1"/>
          </p:cNvPicPr>
          <p:nvPr userDrawn="1"/>
        </p:nvPicPr>
        <p:blipFill>
          <a:blip r:embed="rId2"/>
          <a:stretch>
            <a:fillRect/>
          </a:stretch>
        </p:blipFill>
        <p:spPr>
          <a:xfrm>
            <a:off x="-25189" y="-7655"/>
            <a:ext cx="4102101" cy="6210301"/>
          </a:xfrm>
          <a:prstGeom prst="rect">
            <a:avLst/>
          </a:prstGeom>
          <a:ln w="12700">
            <a:miter lim="400000"/>
          </a:ln>
        </p:spPr>
      </p:pic>
      <p:pic>
        <p:nvPicPr>
          <p:cNvPr id="7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7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80" name="Subtitle 5"/>
          <p:cNvSpPr txBox="1"/>
          <p:nvPr/>
        </p:nvSpPr>
        <p:spPr>
          <a:xfrm>
            <a:off x="8076952" y="668437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B8.2 RCCE scenario</a:t>
            </a:r>
          </a:p>
        </p:txBody>
      </p:sp>
      <p:sp>
        <p:nvSpPr>
          <p:cNvPr id="83"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84"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A492C728-BAF1-2734-07CB-9C8BEBA0A332}"/>
              </a:ext>
            </a:extLst>
          </p:cNvPr>
          <p:cNvSpPr txBox="1"/>
          <p:nvPr userDrawn="1"/>
        </p:nvSpPr>
        <p:spPr>
          <a:xfrm>
            <a:off x="8076952" y="6518698"/>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C4D67B56-79AC-42C6-8082-7518181E4250}"/>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4" name="TextBox 4">
            <a:extLst>
              <a:ext uri="{FF2B5EF4-FFF2-40B4-BE49-F238E27FC236}">
                <a16:creationId xmlns:a16="http://schemas.microsoft.com/office/drawing/2014/main" id="{F8D0DAAE-4B1C-0E9F-DDCB-C47C65A7A6A9}"/>
              </a:ext>
            </a:extLst>
          </p:cNvPr>
          <p:cNvSpPr txBox="1"/>
          <p:nvPr userDrawn="1"/>
        </p:nvSpPr>
        <p:spPr>
          <a:xfrm>
            <a:off x="388936" y="885342"/>
            <a:ext cx="3355607"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5" name="Rounded Rectangle 3">
            <a:extLst>
              <a:ext uri="{FF2B5EF4-FFF2-40B4-BE49-F238E27FC236}">
                <a16:creationId xmlns:a16="http://schemas.microsoft.com/office/drawing/2014/main" id="{B23ED66D-A664-647F-3675-4EB31D5875A1}"/>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9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95"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98" name="Subtitle 5"/>
          <p:cNvSpPr txBox="1"/>
          <p:nvPr/>
        </p:nvSpPr>
        <p:spPr>
          <a:xfrm>
            <a:off x="8076952" y="668437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B8.2 RCCE scenario</a:t>
            </a:r>
          </a:p>
        </p:txBody>
      </p:sp>
      <p:sp>
        <p:nvSpPr>
          <p:cNvPr id="101"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102"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02A8FBE1-F016-4598-198D-8DA57B881F1C}"/>
              </a:ext>
            </a:extLst>
          </p:cNvPr>
          <p:cNvSpPr txBox="1"/>
          <p:nvPr userDrawn="1"/>
        </p:nvSpPr>
        <p:spPr>
          <a:xfrm>
            <a:off x="8076952" y="6518698"/>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979462E6-E787-8B2D-AE58-999BA0A9CE96}"/>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4" name="TextBox 5">
            <a:extLst>
              <a:ext uri="{FF2B5EF4-FFF2-40B4-BE49-F238E27FC236}">
                <a16:creationId xmlns:a16="http://schemas.microsoft.com/office/drawing/2014/main" id="{6439ABD7-80B7-8E30-EBB0-744DA5DD1663}"/>
              </a:ext>
            </a:extLst>
          </p:cNvPr>
          <p:cNvSpPr txBox="1"/>
          <p:nvPr userDrawn="1"/>
        </p:nvSpPr>
        <p:spPr>
          <a:xfrm>
            <a:off x="388936" y="377342"/>
            <a:ext cx="2803026"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5" name="Rounded Rectangle 3">
            <a:extLst>
              <a:ext uri="{FF2B5EF4-FFF2-40B4-BE49-F238E27FC236}">
                <a16:creationId xmlns:a16="http://schemas.microsoft.com/office/drawing/2014/main" id="{87C67D84-9E44-7176-F509-6673D2559C7A}"/>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0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0"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13"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116" name="Subtitle 5"/>
          <p:cNvSpPr txBox="1"/>
          <p:nvPr/>
        </p:nvSpPr>
        <p:spPr>
          <a:xfrm>
            <a:off x="8076952" y="668437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B8.2 RCCE scenario</a:t>
            </a:r>
          </a:p>
        </p:txBody>
      </p:sp>
      <p:sp>
        <p:nvSpPr>
          <p:cNvPr id="119"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120"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79B05A9B-FCED-38DF-45AA-CCD28341D43D}"/>
              </a:ext>
            </a:extLst>
          </p:cNvPr>
          <p:cNvSpPr txBox="1"/>
          <p:nvPr userDrawn="1"/>
        </p:nvSpPr>
        <p:spPr>
          <a:xfrm>
            <a:off x="8076952" y="6518698"/>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3FDDA050-FA65-17D6-CC5E-FDF5E30A9023}"/>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4" name="TextBox 6">
            <a:extLst>
              <a:ext uri="{FF2B5EF4-FFF2-40B4-BE49-F238E27FC236}">
                <a16:creationId xmlns:a16="http://schemas.microsoft.com/office/drawing/2014/main" id="{B0170885-BB18-1384-E16C-9718A928D964}"/>
              </a:ext>
            </a:extLst>
          </p:cNvPr>
          <p:cNvSpPr txBox="1"/>
          <p:nvPr userDrawn="1"/>
        </p:nvSpPr>
        <p:spPr>
          <a:xfrm>
            <a:off x="388936" y="463959"/>
            <a:ext cx="3425273"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5" name="Rounded Rectangle 3">
            <a:extLst>
              <a:ext uri="{FF2B5EF4-FFF2-40B4-BE49-F238E27FC236}">
                <a16:creationId xmlns:a16="http://schemas.microsoft.com/office/drawing/2014/main" id="{96AF72D3-45F3-5BEE-4FC3-B796B66E8E75}"/>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2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28"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31"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134" name="Subtitle 5"/>
          <p:cNvSpPr txBox="1"/>
          <p:nvPr/>
        </p:nvSpPr>
        <p:spPr>
          <a:xfrm>
            <a:off x="8076952" y="668437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B8.2 RCCE scenario</a:t>
            </a:r>
          </a:p>
        </p:txBody>
      </p:sp>
      <p:sp>
        <p:nvSpPr>
          <p:cNvPr id="137"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138"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9640A455-A057-57BD-772D-3F5AD5ED026B}"/>
              </a:ext>
            </a:extLst>
          </p:cNvPr>
          <p:cNvSpPr txBox="1"/>
          <p:nvPr userDrawn="1"/>
        </p:nvSpPr>
        <p:spPr>
          <a:xfrm>
            <a:off x="8076952" y="6518698"/>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E9C50C46-91C4-48C3-3914-41348BD242B5}"/>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4" name="TextBox 6">
            <a:extLst>
              <a:ext uri="{FF2B5EF4-FFF2-40B4-BE49-F238E27FC236}">
                <a16:creationId xmlns:a16="http://schemas.microsoft.com/office/drawing/2014/main" id="{24A3FB0A-34ED-D3BA-0E1A-D4D9512872D1}"/>
              </a:ext>
            </a:extLst>
          </p:cNvPr>
          <p:cNvSpPr txBox="1"/>
          <p:nvPr userDrawn="1"/>
        </p:nvSpPr>
        <p:spPr>
          <a:xfrm>
            <a:off x="388936" y="885342"/>
            <a:ext cx="2294023"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5" name="Rounded Rectangle 3">
            <a:extLst>
              <a:ext uri="{FF2B5EF4-FFF2-40B4-BE49-F238E27FC236}">
                <a16:creationId xmlns:a16="http://schemas.microsoft.com/office/drawing/2014/main" id="{95B01FFB-BBEE-5600-0BE0-CBD18A514AAB}"/>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52"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53"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158" name="Subtitle 5"/>
          <p:cNvSpPr txBox="1"/>
          <p:nvPr/>
        </p:nvSpPr>
        <p:spPr>
          <a:xfrm>
            <a:off x="8076952" y="668437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B8.2 RCCE scenario</a:t>
            </a:r>
          </a:p>
        </p:txBody>
      </p:sp>
      <p:sp>
        <p:nvSpPr>
          <p:cNvPr id="159"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160" name="Body Level One…"/>
          <p:cNvSpPr txBox="1">
            <a:spLocks noGrp="1"/>
          </p:cNvSpPr>
          <p:nvPr>
            <p:ph type="body" sz="half" idx="1" hasCustomPrompt="1"/>
          </p:nvPr>
        </p:nvSpPr>
        <p:spPr>
          <a:xfrm>
            <a:off x="587205" y="1971020"/>
            <a:ext cx="11347451" cy="1870076"/>
          </a:xfrm>
          <a:prstGeom prst="rect">
            <a:avLst/>
          </a:prstGeom>
        </p:spPr>
        <p:txBody>
          <a:bodyPr rtlCol="1" anchor="ctr"/>
          <a:lstStyle>
            <a:lvl1pPr algn="ctr" rtl="1">
              <a:defRPr>
                <a:solidFill>
                  <a:srgbClr val="FFFFFF"/>
                </a:solidFill>
                <a:latin typeface="Source Sans Pro Bold"/>
                <a:ea typeface="Source Sans Pro Bold"/>
                <a:cs typeface="Source Sans Pro Bold"/>
                <a:sym typeface="Source Sans Pro Bold"/>
              </a:defRPr>
            </a:lvl1pPr>
            <a:lvl2pPr algn="ctr" rtl="1">
              <a:defRPr>
                <a:solidFill>
                  <a:srgbClr val="FFFFFF"/>
                </a:solidFill>
                <a:latin typeface="Source Sans Pro Bold"/>
                <a:ea typeface="Source Sans Pro Bold"/>
                <a:cs typeface="Source Sans Pro Bold"/>
                <a:sym typeface="Source Sans Pro Bold"/>
              </a:defRPr>
            </a:lvl2pPr>
            <a:lvl3pPr algn="ctr" rtl="1">
              <a:defRPr>
                <a:solidFill>
                  <a:srgbClr val="FFFFFF"/>
                </a:solidFill>
                <a:latin typeface="Source Sans Pro Bold"/>
                <a:ea typeface="Source Sans Pro Bold"/>
                <a:cs typeface="Source Sans Pro Bold"/>
                <a:sym typeface="Source Sans Pro Bold"/>
              </a:defRPr>
            </a:lvl3pPr>
            <a:lvl4pPr algn="ctr" rtl="1">
              <a:defRPr>
                <a:solidFill>
                  <a:srgbClr val="FFFFFF"/>
                </a:solidFill>
                <a:latin typeface="Source Sans Pro Bold"/>
                <a:ea typeface="Source Sans Pro Bold"/>
                <a:cs typeface="Source Sans Pro Bold"/>
                <a:sym typeface="Source Sans Pro Bold"/>
              </a:defRPr>
            </a:lvl4pPr>
            <a:lvl5pPr algn="ctr" rtl="1">
              <a:defRPr>
                <a:solidFill>
                  <a:srgbClr val="FFFFFF"/>
                </a:solidFill>
                <a:latin typeface="Source Sans Pro Bold"/>
                <a:ea typeface="Source Sans Pro Bold"/>
                <a:cs typeface="Source Sans Pro Bold"/>
                <a:sym typeface="Source Sans Pro Bold"/>
              </a:defRPr>
            </a:lvl5pPr>
          </a:lstStyle>
          <a:p>
            <a:pPr rtl="1"/>
            <a:r>
              <a:t>Click to edit Master title style</a:t>
            </a:r>
          </a:p>
          <a:p>
            <a:pPr lvl="1" rtl="1"/>
            <a:endParaRPr/>
          </a:p>
          <a:p>
            <a:pPr lvl="2" rtl="1"/>
            <a:endParaRPr/>
          </a:p>
          <a:p>
            <a:pPr lvl="3" rtl="1"/>
            <a:endParaRPr/>
          </a:p>
          <a:p>
            <a:pPr lvl="4" rtl="1"/>
            <a:endParaRPr/>
          </a:p>
        </p:txBody>
      </p:sp>
      <p:sp>
        <p:nvSpPr>
          <p:cNvPr id="2" name="Subtitle 5">
            <a:extLst>
              <a:ext uri="{FF2B5EF4-FFF2-40B4-BE49-F238E27FC236}">
                <a16:creationId xmlns:a16="http://schemas.microsoft.com/office/drawing/2014/main" id="{6168E8DF-0483-6190-2DF4-5346309D56EC}"/>
              </a:ext>
            </a:extLst>
          </p:cNvPr>
          <p:cNvSpPr txBox="1"/>
          <p:nvPr userDrawn="1"/>
        </p:nvSpPr>
        <p:spPr>
          <a:xfrm>
            <a:off x="8076952" y="6518698"/>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ADECD901-32D9-3D9F-700A-BF88A8E6603F}"/>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11" name="Image 10"/>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8"/>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19"/>
          <a:stretch>
            <a:fillRect/>
          </a:stretch>
        </p:blipFill>
        <p:spPr>
          <a:xfrm>
            <a:off x="11358371" y="138176"/>
            <a:ext cx="685801" cy="711201"/>
          </a:xfrm>
          <a:prstGeom prst="rect">
            <a:avLst/>
          </a:prstGeom>
          <a:ln w="12700">
            <a:miter lim="400000"/>
          </a:ln>
        </p:spPr>
      </p:pic>
      <p:sp>
        <p:nvSpPr>
          <p:cNvPr id="7" name="Subtitle 5"/>
          <p:cNvSpPr txBox="1"/>
          <p:nvPr/>
        </p:nvSpPr>
        <p:spPr>
          <a:xfrm>
            <a:off x="8076952" y="6518698"/>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8" name="Subtitle 5"/>
          <p:cNvSpPr txBox="1"/>
          <p:nvPr/>
        </p:nvSpPr>
        <p:spPr>
          <a:xfrm>
            <a:off x="8076952" y="668437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B8.2 RCCE scenario</a:t>
            </a:r>
          </a:p>
        </p:txBody>
      </p:sp>
      <p:sp>
        <p:nvSpPr>
          <p:cNvPr id="9"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10" name="TextBox 5"/>
          <p:cNvSpPr txBox="1"/>
          <p:nvPr/>
        </p:nvSpPr>
        <p:spPr>
          <a:xfrm>
            <a:off x="4400180" y="2665661"/>
            <a:ext cx="3721503"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ctr" rtl="1">
              <a:defRPr sz="4400">
                <a:solidFill>
                  <a:srgbClr val="FFFFFF"/>
                </a:solidFill>
                <a:latin typeface="Source Sans Pro Bold"/>
                <a:ea typeface="Source Sans Pro Bold"/>
                <a:cs typeface="Source Sans Pro Bold"/>
                <a:sym typeface="Source Sans Pro Bold"/>
              </a:defRPr>
            </a:lvl1pPr>
          </a:lstStyle>
          <a:p>
            <a:pPr rtl="1"/>
            <a:endParaRPr lang="ar" sz="3200" b="1" dirty="0"/>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p>
            <a:pPr rtl="1"/>
            <a:r>
              <a:t>Title Text</a:t>
            </a:r>
          </a:p>
        </p:txBody>
      </p:sp>
      <p:sp>
        <p:nvSpPr>
          <p:cNvPr id="12" name="Body Level One…"/>
          <p:cNvSpPr txBox="1">
            <a:spLocks noGrp="1"/>
          </p:cNvSpPr>
          <p:nvPr>
            <p:ph type="body" idx="1"/>
          </p:nvPr>
        </p:nvSpPr>
        <p:spPr>
          <a:xfrm>
            <a:off x="609600" y="1600200"/>
            <a:ext cx="10972800" cy="893618"/>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ormAutofit/>
          </a:bodyPr>
          <a:lstStyle/>
          <a:p>
            <a:pPr rtl="1"/>
            <a:r>
              <a:t>Body Level One</a:t>
            </a:r>
          </a:p>
          <a:p>
            <a:pPr lvl="1" rtl="1"/>
            <a:r>
              <a:t>Body Level Two</a:t>
            </a:r>
          </a:p>
          <a:p>
            <a:pPr lvl="2" rtl="1"/>
            <a:r>
              <a:t>Body Level Three</a:t>
            </a:r>
          </a:p>
          <a:p>
            <a:pPr lvl="3" rtl="1"/>
            <a:r>
              <a:t>Body Level Four</a:t>
            </a:r>
          </a:p>
          <a:p>
            <a:pPr lvl="4" rtl="1"/>
            <a:r>
              <a:t>Body Level Five</a:t>
            </a:r>
          </a:p>
        </p:txBody>
      </p:sp>
      <p:sp>
        <p:nvSpPr>
          <p:cNvPr id="13" name="Slide Number">
            <a:extLst>
              <a:ext uri="{FF2B5EF4-FFF2-40B4-BE49-F238E27FC236}">
                <a16:creationId xmlns:a16="http://schemas.microsoft.com/office/drawing/2014/main" id="{DA781A81-7A00-D966-8821-7F630B722683}"/>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14" name="Image 13"/>
          <p:cNvPicPr>
            <a:picLocks noChangeAspect="1"/>
          </p:cNvPicPr>
          <p:nvPr userDrawn="1"/>
        </p:nvPicPr>
        <p:blipFill>
          <a:blip r:embed="rId20"/>
          <a:stretch>
            <a:fillRect/>
          </a:stretch>
        </p:blipFill>
        <p:spPr>
          <a:xfrm>
            <a:off x="68580" y="6312793"/>
            <a:ext cx="1657350" cy="48468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ransition spd="med"/>
  <p:txStyles>
    <p:title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r" defTabSz="289320" rtl="1" latinLnBrk="0">
        <a:lnSpc>
          <a:spcPct val="90000"/>
        </a:lnSpc>
        <a:spcBef>
          <a:spcPts val="300"/>
        </a:spcBef>
        <a:spcAft>
          <a:spcPts val="0"/>
        </a:spcAft>
        <a:buClrTx/>
        <a:buSzTx/>
        <a:buFontTx/>
        <a:buNone/>
        <a:tabLst/>
        <a:defRPr sz="2400" b="0" i="0" u="none" strike="noStrike" cap="none" spc="0" baseline="0">
          <a:solidFill>
            <a:srgbClr val="000000"/>
          </a:solidFill>
          <a:uFillTx/>
          <a:latin typeface="+mn-lt"/>
          <a:ea typeface="+mn-ea"/>
          <a:cs typeface="+mn-cs"/>
          <a:sym typeface="Source Sans Pro Regular"/>
        </a:defRPr>
      </a:lvl1pPr>
      <a:lvl2pPr marL="216990" marR="0" indent="-72330"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2pPr>
      <a:lvl3pPr marL="361649" marR="0" indent="-72330"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3pPr>
      <a:lvl4pPr marL="506309" marR="0" indent="-72329"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4pPr>
      <a:lvl5pPr marL="650968" marR="0" indent="-72329"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5pPr>
      <a:lvl6pPr marL="1070480"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p:bodyStyle>
    <p:otherStyle>
      <a:lvl1pPr marL="0" marR="0" indent="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8" Type="http://schemas.openxmlformats.org/officeDocument/2006/relationships/hyperlink" Target="https://www.socialscienceinaction.org/resources/key-considerations-online-information-mis-disinformation-context-covid-19/" TargetMode="External"/><Relationship Id="rId3" Type="http://schemas.openxmlformats.org/officeDocument/2006/relationships/hyperlink" Target="https://www.who.int/publications-detail/risk-communication-and-community-engagement-(rcce)-action-plan-guidance" TargetMode="External"/><Relationship Id="rId7" Type="http://schemas.openxmlformats.org/officeDocument/2006/relationships/hyperlink" Target="https://extranet.who.int/goarn/partner-resources/323" TargetMode="External"/><Relationship Id="rId2" Type="http://schemas.openxmlformats.org/officeDocument/2006/relationships/hyperlink" Target="https://www.who.int/emergencies/diseases/novel-coronavirus-2019/advice-for-public/myth-busters" TargetMode="External"/><Relationship Id="rId1" Type="http://schemas.openxmlformats.org/officeDocument/2006/relationships/slideLayout" Target="../slideLayouts/slideLayout5.xml"/><Relationship Id="rId6" Type="http://schemas.openxmlformats.org/officeDocument/2006/relationships/hyperlink" Target="https://www.ecdc.europa.eu/en/covid-19/facts/infographics" TargetMode="External"/><Relationship Id="rId5" Type="http://schemas.openxmlformats.org/officeDocument/2006/relationships/hyperlink" Target="https://www.cdc.gov/coronavirus/2019-ncov/communication/index.html" TargetMode="External"/><Relationship Id="rId10" Type="http://schemas.openxmlformats.org/officeDocument/2006/relationships/hyperlink" Target="http://www.emro.who.int/health-topics/corona-virus/protect-yourself-and-others.html" TargetMode="External"/><Relationship Id="rId4" Type="http://schemas.openxmlformats.org/officeDocument/2006/relationships/hyperlink" Target="https://emergency.cdc.gov/cerc/training/webinar_20200406.asp" TargetMode="External"/><Relationship Id="rId9" Type="http://schemas.openxmlformats.org/officeDocument/2006/relationships/hyperlink" Target="https://coronawestafrica.info/"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hyperlink" Target="https://openwho.org/courses/risk-communication" TargetMode="External"/><Relationship Id="rId2" Type="http://schemas.openxmlformats.org/officeDocument/2006/relationships/hyperlink" Target="https://openwho.org/courses/empowering-communities" TargetMode="External"/><Relationship Id="rId1" Type="http://schemas.openxmlformats.org/officeDocument/2006/relationships/slideLayout" Target="../slideLayouts/slideLayout6.xml"/><Relationship Id="rId6" Type="http://schemas.openxmlformats.org/officeDocument/2006/relationships/hyperlink" Target="https://openwho.org/courses/infodemic-management-101-ar" TargetMode="External"/><Relationship Id="rId5" Type="http://schemas.openxmlformats.org/officeDocument/2006/relationships/hyperlink" Target="https://openwho.org/courses/RCCE-COVID-19" TargetMode="External"/><Relationship Id="rId4" Type="http://schemas.openxmlformats.org/officeDocument/2006/relationships/hyperlink" Target="https://openwho.org/courses/publichealthcom"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 TargetMode="External"/><Relationship Id="rId1" Type="http://schemas.openxmlformats.org/officeDocument/2006/relationships/slideLayout" Target="../slideLayouts/slideLayout11.xml"/><Relationship Id="rId4" Type="http://schemas.openxmlformats.org/officeDocument/2006/relationships/hyperlink" Target="mailto:ihrhrt@who.int"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TextBox 1"/>
          <p:cNvSpPr txBox="1"/>
          <p:nvPr/>
        </p:nvSpPr>
        <p:spPr>
          <a:xfrm>
            <a:off x="6619010" y="3698123"/>
            <a:ext cx="2835710"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defRPr sz="3200">
                <a:solidFill>
                  <a:srgbClr val="002060"/>
                </a:solidFill>
                <a:latin typeface="Source Sans Pro Bold"/>
                <a:ea typeface="Source Sans Pro Bold"/>
                <a:cs typeface="Source Sans Pro Bold"/>
                <a:sym typeface="Source Sans Pro Bold"/>
              </a:defRPr>
            </a:lvl1pPr>
          </a:lstStyle>
          <a:p>
            <a:pPr rtl="1"/>
            <a:r>
              <a:rPr dirty="0" err="1">
                <a:latin typeface="Sakkal Majalla" panose="02000000000000000000" pitchFamily="2" charset="-78"/>
                <a:cs typeface="Sakkal Majalla" panose="02000000000000000000" pitchFamily="2" charset="-78"/>
              </a:rPr>
              <a:t>المدة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الزمني</a:t>
            </a:r>
            <a:r>
              <a:rPr lang="ar-EG" dirty="0">
                <a:latin typeface="Sakkal Majalla" panose="02000000000000000000" pitchFamily="2" charset="-78"/>
                <a:cs typeface="Sakkal Majalla" panose="02000000000000000000" pitchFamily="2" charset="-78"/>
              </a:rPr>
              <a:t>ة: 60</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دقيقة</a:t>
            </a:r>
            <a:endParaRPr dirty="0">
              <a:latin typeface="Sakkal Majalla" panose="02000000000000000000" pitchFamily="2" charset="-78"/>
              <a:cs typeface="Sakkal Majalla" panose="02000000000000000000" pitchFamily="2" charset="-78"/>
            </a:endParaRPr>
          </a:p>
        </p:txBody>
      </p:sp>
      <p:sp>
        <p:nvSpPr>
          <p:cNvPr id="284" name="Title 2"/>
          <p:cNvSpPr txBox="1"/>
          <p:nvPr/>
        </p:nvSpPr>
        <p:spPr>
          <a:xfrm>
            <a:off x="563517" y="887806"/>
            <a:ext cx="4398700" cy="718658"/>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spAutoFit/>
          </a:bodyPr>
          <a:lstStyle>
            <a:lvl1pPr algn="r" defTabSz="289320" rtl="1">
              <a:lnSpc>
                <a:spcPct val="90000"/>
              </a:lnSpc>
              <a:defRPr sz="4400">
                <a:solidFill>
                  <a:srgbClr val="FFFFFF"/>
                </a:solidFill>
                <a:latin typeface="Source Sans Pro Bold"/>
                <a:ea typeface="Source Sans Pro Bold"/>
                <a:cs typeface="Source Sans Pro Bold"/>
                <a:sym typeface="Source Sans Pro Bold"/>
              </a:defRPr>
            </a:lvl1pPr>
          </a:lstStyle>
          <a:p>
            <a:pPr rtl="1"/>
            <a:r>
              <a:rPr lang="fr-FR" b="1" dirty="0">
                <a:latin typeface="Sakkal Majalla" panose="02000000000000000000" pitchFamily="2" charset="-78"/>
                <a:cs typeface="Sakkal Majalla" panose="02000000000000000000" pitchFamily="2" charset="-78"/>
              </a:rPr>
              <a:t>B8.2</a:t>
            </a:r>
            <a:r>
              <a:rPr lang="ar" b="1" dirty="0">
                <a:latin typeface="Sakkal Majalla" panose="02000000000000000000" pitchFamily="2" charset="-78"/>
                <a:cs typeface="Sakkal Majalla" panose="02000000000000000000" pitchFamily="2" charset="-78"/>
              </a:rPr>
              <a:t> </a:t>
            </a:r>
            <a:endParaRPr sz="3200" b="1" dirty="0">
              <a:latin typeface="Sakkal Majalla" panose="02000000000000000000" pitchFamily="2" charset="-78"/>
              <a:cs typeface="Sakkal Majalla" panose="02000000000000000000" pitchFamily="2" charset="-78"/>
            </a:endParaRPr>
          </a:p>
        </p:txBody>
      </p:sp>
      <p:sp>
        <p:nvSpPr>
          <p:cNvPr id="285" name="TextBox 10"/>
          <p:cNvSpPr txBox="1"/>
          <p:nvPr/>
        </p:nvSpPr>
        <p:spPr>
          <a:xfrm>
            <a:off x="567709" y="4147146"/>
            <a:ext cx="2333564" cy="30777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1400">
                <a:solidFill>
                  <a:srgbClr val="FFFFFF"/>
                </a:solidFill>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اسم المتحدث</a:t>
            </a:r>
          </a:p>
        </p:txBody>
      </p:sp>
      <p:sp>
        <p:nvSpPr>
          <p:cNvPr id="3" name="Szövegdoboz 2">
            <a:extLst>
              <a:ext uri="{FF2B5EF4-FFF2-40B4-BE49-F238E27FC236}">
                <a16:creationId xmlns:a16="http://schemas.microsoft.com/office/drawing/2014/main" id="{4B039A17-8F8D-FAE5-C2C5-797F36C194F2}"/>
              </a:ext>
            </a:extLst>
          </p:cNvPr>
          <p:cNvSpPr txBox="1"/>
          <p:nvPr/>
        </p:nvSpPr>
        <p:spPr>
          <a:xfrm>
            <a:off x="546242" y="1508187"/>
            <a:ext cx="4433250" cy="15696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1" anchor="t">
            <a:spAutoFit/>
          </a:bodyPr>
          <a:lstStyle/>
          <a:p>
            <a:pPr marL="0" marR="0" indent="0" defTabSz="914400" rtl="1" fontAlgn="auto" latinLnBrk="0" hangingPunct="0">
              <a:lnSpc>
                <a:spcPct val="100000"/>
              </a:lnSpc>
              <a:spcBef>
                <a:spcPts val="0"/>
              </a:spcBef>
              <a:spcAft>
                <a:spcPts val="0"/>
              </a:spcAft>
              <a:buClrTx/>
              <a:buSzTx/>
              <a:buFontTx/>
              <a:buNone/>
              <a:tabLst/>
            </a:pPr>
            <a:r>
              <a:rPr lang="ar" sz="3200" b="1" dirty="0">
                <a:solidFill>
                  <a:schemeClr val="bg1"/>
                </a:solidFill>
                <a:latin typeface="Sakkal Majalla" panose="02000000000000000000" pitchFamily="2" charset="-78"/>
                <a:cs typeface="Sakkal Majalla" panose="02000000000000000000" pitchFamily="2" charset="-78"/>
              </a:rPr>
              <a:t>المشاركة المجتمعية والتواصل بشأن المخاطر</a:t>
            </a:r>
            <a:br>
              <a:rPr lang="en-US" sz="3200" b="1" dirty="0">
                <a:solidFill>
                  <a:schemeClr val="bg1"/>
                </a:solidFill>
                <a:latin typeface="Sakkal Majalla" panose="02000000000000000000" pitchFamily="2" charset="-78"/>
                <a:cs typeface="Sakkal Majalla" panose="02000000000000000000" pitchFamily="2" charset="-78"/>
              </a:rPr>
            </a:br>
            <a:r>
              <a:rPr lang="ar" sz="3200" b="1" dirty="0">
                <a:solidFill>
                  <a:schemeClr val="bg1"/>
                </a:solidFill>
                <a:latin typeface="Sakkal Majalla" panose="02000000000000000000" pitchFamily="2" charset="-78"/>
                <a:cs typeface="Sakkal Majalla" panose="02000000000000000000" pitchFamily="2" charset="-78"/>
              </a:rPr>
              <a:t>تمرين قائم على سيناريو</a:t>
            </a:r>
            <a:endParaRPr kumimoji="0" lang="hu-HU" sz="3200" b="0"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Espace réservé du contenu 2"/>
          <p:cNvSpPr txBox="1">
            <a:spLocks noGrp="1"/>
          </p:cNvSpPr>
          <p:nvPr>
            <p:ph type="body" idx="1"/>
          </p:nvPr>
        </p:nvSpPr>
        <p:spPr>
          <a:xfrm>
            <a:off x="4124137" y="2531562"/>
            <a:ext cx="7529515" cy="1939394"/>
          </a:xfrm>
          <a:prstGeom prst="rect">
            <a:avLst/>
          </a:prstGeom>
        </p:spPr>
        <p:txBody>
          <a:bodyPr rtlCol="1"/>
          <a:lstStyle/>
          <a:p>
            <a:pPr rtl="1">
              <a:spcBef>
                <a:spcPts val="0"/>
              </a:spcBef>
            </a:pPr>
            <a:r>
              <a:rPr dirty="0">
                <a:solidFill>
                  <a:srgbClr val="65A000"/>
                </a:solidFill>
                <a:latin typeface="Sakkal Majalla" panose="02000000000000000000" pitchFamily="2" charset="-78"/>
                <a:cs typeface="Sakkal Majalla" panose="02000000000000000000" pitchFamily="2" charset="-78"/>
              </a:rPr>
              <a:t>س</a:t>
            </a:r>
            <a:r>
              <a:rPr lang="ar-EG" dirty="0">
                <a:solidFill>
                  <a:srgbClr val="65A000"/>
                </a:solidFill>
                <a:latin typeface="Sakkal Majalla" panose="02000000000000000000" pitchFamily="2" charset="-78"/>
                <a:cs typeface="Sakkal Majalla" panose="02000000000000000000" pitchFamily="2" charset="-78"/>
              </a:rPr>
              <a:t>2: </a:t>
            </a:r>
            <a:r>
              <a:rPr dirty="0" err="1">
                <a:solidFill>
                  <a:srgbClr val="65A000"/>
                </a:solidFill>
                <a:latin typeface="Sakkal Majalla" panose="02000000000000000000" pitchFamily="2" charset="-78"/>
                <a:cs typeface="Sakkal Majalla" panose="02000000000000000000" pitchFamily="2" charset="-78"/>
              </a:rPr>
              <a:t>هل</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تعتقد</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أن</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المدرسة</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وشركة</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النقل</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هما</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المعنيان</a:t>
            </a:r>
            <a:r>
              <a:rPr dirty="0">
                <a:solidFill>
                  <a:srgbClr val="65A000"/>
                </a:solidFill>
                <a:latin typeface="Sakkal Majalla" panose="02000000000000000000" pitchFamily="2" charset="-78"/>
                <a:cs typeface="Sakkal Majalla" panose="02000000000000000000" pitchFamily="2" charset="-78"/>
              </a:rPr>
              <a:t> </a:t>
            </a:r>
            <a:r>
              <a:rPr lang="ar" u="sng" dirty="0">
                <a:solidFill>
                  <a:srgbClr val="65A000"/>
                </a:solidFill>
                <a:latin typeface="Sakkal Majalla" panose="02000000000000000000" pitchFamily="2" charset="-78"/>
                <a:cs typeface="Sakkal Majalla" panose="02000000000000000000" pitchFamily="2" charset="-78"/>
              </a:rPr>
              <a:t>فقط</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بتنفيذ</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المشاركة</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المجتمعية</a:t>
            </a:r>
            <a:r>
              <a:rPr dirty="0">
                <a:solidFill>
                  <a:srgbClr val="65A000"/>
                </a:solidFill>
                <a:latin typeface="Sakkal Majalla" panose="02000000000000000000" pitchFamily="2" charset="-78"/>
                <a:cs typeface="Sakkal Majalla" panose="02000000000000000000" pitchFamily="2" charset="-78"/>
              </a:rPr>
              <a:t>؟</a:t>
            </a:r>
          </a:p>
          <a:p>
            <a:pPr rtl="1">
              <a:spcBef>
                <a:spcPts val="0"/>
              </a:spcBef>
            </a:pPr>
            <a:endParaRPr dirty="0">
              <a:latin typeface="Sakkal Majalla" panose="02000000000000000000" pitchFamily="2" charset="-78"/>
              <a:cs typeface="Sakkal Majalla" panose="02000000000000000000" pitchFamily="2" charset="-78"/>
            </a:endParaRPr>
          </a:p>
          <a:p>
            <a:pPr marL="398659" lvl="1" indent="-254000" rtl="1">
              <a:spcBef>
                <a:spcPts val="0"/>
              </a:spcBef>
              <a:buClr>
                <a:schemeClr val="accent3"/>
              </a:buClr>
              <a:buChar char="❑"/>
            </a:pPr>
            <a:r>
              <a:rPr dirty="0" err="1">
                <a:latin typeface="Sakkal Majalla" panose="02000000000000000000" pitchFamily="2" charset="-78"/>
                <a:cs typeface="Sakkal Majalla" panose="02000000000000000000" pitchFamily="2" charset="-78"/>
              </a:rPr>
              <a:t>نعم</a:t>
            </a:r>
            <a:endParaRPr dirty="0">
              <a:latin typeface="Sakkal Majalla" panose="02000000000000000000" pitchFamily="2" charset="-78"/>
              <a:cs typeface="Sakkal Majalla" panose="02000000000000000000" pitchFamily="2" charset="-78"/>
            </a:endParaRPr>
          </a:p>
          <a:p>
            <a:pPr marL="398659" lvl="1" indent="-254000" rtl="1">
              <a:spcBef>
                <a:spcPts val="0"/>
              </a:spcBef>
              <a:buClr>
                <a:schemeClr val="accent3"/>
              </a:buClr>
              <a:buChar char="❑"/>
            </a:pPr>
            <a:r>
              <a:rPr dirty="0" err="1">
                <a:latin typeface="Sakkal Majalla" panose="02000000000000000000" pitchFamily="2" charset="-78"/>
                <a:cs typeface="Sakkal Majalla" panose="02000000000000000000" pitchFamily="2" charset="-78"/>
              </a:rPr>
              <a:t>لا</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أسر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الطلاب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وأسرة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والجيران</a:t>
            </a:r>
            <a:r>
              <a:rPr dirty="0">
                <a:latin typeface="Sakkal Majalla" panose="02000000000000000000" pitchFamily="2" charset="-78"/>
                <a:cs typeface="Sakkal Majalla" panose="02000000000000000000" pitchFamily="2" charset="-78"/>
              </a:rPr>
              <a:t>...</a:t>
            </a:r>
          </a:p>
          <a:p>
            <a:pPr rtl="1">
              <a:spcBef>
                <a:spcPts val="0"/>
              </a:spcBef>
              <a:buClr>
                <a:schemeClr val="accent3"/>
              </a:buClr>
              <a:buSzPct val="100000"/>
              <a:buFont typeface="Wingdings"/>
              <a:buChar char=""/>
            </a:pPr>
            <a:endParaRPr dirty="0">
              <a:latin typeface="Sakkal Majalla" panose="02000000000000000000" pitchFamily="2" charset="-78"/>
              <a:cs typeface="Sakkal Majalla" panose="02000000000000000000" pitchFamily="2" charset="-78"/>
            </a:endParaRPr>
          </a:p>
          <a:p>
            <a:pPr rtl="1">
              <a:spcBef>
                <a:spcPts val="0"/>
              </a:spcBef>
              <a:buClr>
                <a:schemeClr val="accent3"/>
              </a:buClr>
              <a:buSzPct val="100000"/>
              <a:buFont typeface="Wingdings"/>
              <a:buChar char=""/>
            </a:pPr>
            <a:endParaRPr dirty="0">
              <a:latin typeface="Sakkal Majalla" panose="02000000000000000000" pitchFamily="2" charset="-78"/>
              <a:cs typeface="Sakkal Majalla" panose="02000000000000000000" pitchFamily="2" charset="-78"/>
            </a:endParaRPr>
          </a:p>
          <a:p>
            <a:pPr rtl="1">
              <a:defRPr sz="2800"/>
            </a:pPr>
            <a:endParaRPr dirty="0">
              <a:latin typeface="Sakkal Majalla" panose="02000000000000000000" pitchFamily="2" charset="-78"/>
              <a:cs typeface="Sakkal Majalla" panose="02000000000000000000" pitchFamily="2" charset="-78"/>
            </a:endParaRPr>
          </a:p>
        </p:txBody>
      </p:sp>
      <p:sp>
        <p:nvSpPr>
          <p:cNvPr id="4" name="Google Shape;307;p8">
            <a:extLst>
              <a:ext uri="{FF2B5EF4-FFF2-40B4-BE49-F238E27FC236}">
                <a16:creationId xmlns:a16="http://schemas.microsoft.com/office/drawing/2014/main" id="{98D52B4F-36E2-ED50-FE4E-31CF281C03EB}"/>
              </a:ext>
            </a:extLst>
          </p:cNvPr>
          <p:cNvSpPr txBox="1">
            <a:spLocks/>
          </p:cNvSpPr>
          <p:nvPr/>
        </p:nvSpPr>
        <p:spPr>
          <a:xfrm>
            <a:off x="-75789" y="669729"/>
            <a:ext cx="3434988" cy="83997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rtlCol="1" anchor="b">
            <a:no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سيناريو الحالة - الخطوة 1، الإجابة 2</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Espace réservé du contenu 2"/>
          <p:cNvSpPr txBox="1">
            <a:spLocks noGrp="1"/>
          </p:cNvSpPr>
          <p:nvPr>
            <p:ph type="body" idx="1"/>
          </p:nvPr>
        </p:nvSpPr>
        <p:spPr>
          <a:xfrm>
            <a:off x="4242378" y="1045139"/>
            <a:ext cx="7529515" cy="4767722"/>
          </a:xfrm>
          <a:prstGeom prst="rect">
            <a:avLst/>
          </a:prstGeom>
        </p:spPr>
        <p:txBody>
          <a:bodyPr rtlCol="1"/>
          <a:lstStyle/>
          <a:p>
            <a:pPr defTabSz="286426" rtl="1">
              <a:spcBef>
                <a:spcPts val="0"/>
              </a:spcBef>
              <a:defRPr sz="2376"/>
            </a:pPr>
            <a:r>
              <a:rPr dirty="0">
                <a:solidFill>
                  <a:srgbClr val="65A000"/>
                </a:solidFill>
                <a:latin typeface="Sakkal Majalla" panose="02000000000000000000" pitchFamily="2" charset="-78"/>
                <a:cs typeface="Sakkal Majalla" panose="02000000000000000000" pitchFamily="2" charset="-78"/>
              </a:rPr>
              <a:t>س</a:t>
            </a:r>
            <a:r>
              <a:rPr lang="ar-EG" dirty="0">
                <a:solidFill>
                  <a:srgbClr val="65A000"/>
                </a:solidFill>
                <a:latin typeface="Sakkal Majalla" panose="02000000000000000000" pitchFamily="2" charset="-78"/>
                <a:cs typeface="Sakkal Majalla" panose="02000000000000000000" pitchFamily="2" charset="-78"/>
              </a:rPr>
              <a:t>3: م</a:t>
            </a:r>
            <a:r>
              <a:rPr dirty="0">
                <a:solidFill>
                  <a:srgbClr val="65A000"/>
                </a:solidFill>
                <a:latin typeface="Sakkal Majalla" panose="02000000000000000000" pitchFamily="2" charset="-78"/>
                <a:cs typeface="Sakkal Majalla" panose="02000000000000000000" pitchFamily="2" charset="-78"/>
              </a:rPr>
              <a:t>ا </a:t>
            </a:r>
            <a:r>
              <a:rPr dirty="0" err="1">
                <a:solidFill>
                  <a:srgbClr val="65A000"/>
                </a:solidFill>
                <a:latin typeface="Sakkal Majalla" panose="02000000000000000000" pitchFamily="2" charset="-78"/>
                <a:cs typeface="Sakkal Majalla" panose="02000000000000000000" pitchFamily="2" charset="-78"/>
              </a:rPr>
              <a:t>أدوات</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التواصل</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التي</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ينبغي</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استخدامها</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لإحاطة</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الطلاب</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ومعلميهم</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علمًا</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بفيروس</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كورونا</a:t>
            </a:r>
            <a:r>
              <a:rPr dirty="0">
                <a:solidFill>
                  <a:srgbClr val="65A000"/>
                </a:solidFill>
                <a:latin typeface="Sakkal Majalla" panose="02000000000000000000" pitchFamily="2" charset="-78"/>
                <a:cs typeface="Sakkal Majalla" panose="02000000000000000000" pitchFamily="2" charset="-78"/>
              </a:rPr>
              <a:t> </a:t>
            </a:r>
            <a:r>
              <a:rPr lang="ar-EG" dirty="0">
                <a:solidFill>
                  <a:srgbClr val="65A000"/>
                </a:solidFill>
                <a:latin typeface="Sakkal Majalla" panose="02000000000000000000" pitchFamily="2" charset="-78"/>
                <a:cs typeface="Sakkal Majalla" panose="02000000000000000000" pitchFamily="2" charset="-78"/>
              </a:rPr>
              <a:t>وكوفيد-19</a:t>
            </a:r>
            <a:r>
              <a:rPr dirty="0">
                <a:solidFill>
                  <a:srgbClr val="65A000"/>
                </a:solidFill>
                <a:latin typeface="Sakkal Majalla" panose="02000000000000000000" pitchFamily="2" charset="-78"/>
                <a:cs typeface="Sakkal Majalla" panose="02000000000000000000" pitchFamily="2" charset="-78"/>
              </a:rPr>
              <a:t>؟ </a:t>
            </a:r>
          </a:p>
          <a:p>
            <a:pPr defTabSz="286426" rtl="1">
              <a:spcBef>
                <a:spcPts val="0"/>
              </a:spcBef>
              <a:defRPr sz="2376"/>
            </a:pPr>
            <a:endParaRPr dirty="0">
              <a:latin typeface="Sakkal Majalla" panose="02000000000000000000" pitchFamily="2" charset="-78"/>
              <a:cs typeface="Sakkal Majalla" panose="02000000000000000000" pitchFamily="2" charset="-78"/>
            </a:endParaRPr>
          </a:p>
          <a:p>
            <a:pPr marL="251459" indent="-251459" defTabSz="286426" rtl="1">
              <a:spcBef>
                <a:spcPts val="0"/>
              </a:spcBef>
              <a:buClr>
                <a:schemeClr val="accent3"/>
              </a:buClr>
              <a:buSzPct val="100000"/>
              <a:buChar char="•"/>
              <a:defRPr sz="2376"/>
            </a:pPr>
            <a:r>
              <a:rPr dirty="0" err="1">
                <a:latin typeface="Sakkal Majalla" panose="02000000000000000000" pitchFamily="2" charset="-78"/>
                <a:cs typeface="Sakkal Majalla" panose="02000000000000000000" pitchFamily="2" charset="-78"/>
              </a:rPr>
              <a:t>مقال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النشرة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الإخبارية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المدرسية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1459" indent="-251459" defTabSz="286426" rtl="1">
              <a:spcBef>
                <a:spcPts val="0"/>
              </a:spcBef>
              <a:buClr>
                <a:schemeClr val="accent3"/>
              </a:buClr>
              <a:buSzPct val="100000"/>
              <a:buChar char="•"/>
              <a:defRPr sz="2376"/>
            </a:pPr>
            <a:r>
              <a:rPr dirty="0" err="1">
                <a:latin typeface="Sakkal Majalla" panose="02000000000000000000" pitchFamily="2" charset="-78"/>
                <a:cs typeface="Sakkal Majalla" panose="02000000000000000000" pitchFamily="2" charset="-78"/>
              </a:rPr>
              <a:t>منشور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الموقع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الإلكتروني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للمدرسة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1459" indent="-251459" defTabSz="286426" rtl="1">
              <a:spcBef>
                <a:spcPts val="0"/>
              </a:spcBef>
              <a:buClr>
                <a:schemeClr val="accent3"/>
              </a:buClr>
              <a:buSzPct val="100000"/>
              <a:buChar char="•"/>
              <a:defRPr sz="2376"/>
            </a:pPr>
            <a:r>
              <a:rPr dirty="0" err="1">
                <a:latin typeface="Sakkal Majalla" panose="02000000000000000000" pitchFamily="2" charset="-78"/>
                <a:cs typeface="Sakkal Majalla" panose="02000000000000000000" pitchFamily="2" charset="-78"/>
              </a:rPr>
              <a:t>وسائل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الإعلام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ووسائل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التواصل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الاجتماعي</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1459" indent="-251459" defTabSz="286426" rtl="1">
              <a:spcBef>
                <a:spcPts val="0"/>
              </a:spcBef>
              <a:buClr>
                <a:schemeClr val="accent3"/>
              </a:buClr>
              <a:buSzPct val="100000"/>
              <a:buChar char="•"/>
              <a:defRPr sz="2376"/>
            </a:pPr>
            <a:r>
              <a:rPr dirty="0" err="1">
                <a:latin typeface="Sakkal Majalla" panose="02000000000000000000" pitchFamily="2" charset="-78"/>
                <a:cs typeface="Sakkal Majalla" panose="02000000000000000000" pitchFamily="2" charset="-78"/>
              </a:rPr>
              <a:t>الرسائل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النصية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القصيرة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والرسائل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مجموعات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الواتساب</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1459" indent="-251459" defTabSz="286426" rtl="1">
              <a:spcBef>
                <a:spcPts val="0"/>
              </a:spcBef>
              <a:buClr>
                <a:schemeClr val="accent3"/>
              </a:buClr>
              <a:buSzPct val="100000"/>
              <a:buChar char="•"/>
              <a:defRPr sz="2376"/>
            </a:pPr>
            <a:r>
              <a:rPr dirty="0" err="1">
                <a:latin typeface="Sakkal Majalla" panose="02000000000000000000" pitchFamily="2" charset="-78"/>
                <a:cs typeface="Sakkal Majalla" panose="02000000000000000000" pitchFamily="2" charset="-78"/>
              </a:rPr>
              <a:t>فيديوهات</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1459" indent="-251459" defTabSz="286426" rtl="1">
              <a:spcBef>
                <a:spcPts val="0"/>
              </a:spcBef>
              <a:buClr>
                <a:schemeClr val="accent3"/>
              </a:buClr>
              <a:buSzPct val="100000"/>
              <a:buChar char="•"/>
              <a:defRPr sz="2376"/>
            </a:pPr>
            <a:r>
              <a:rPr dirty="0" err="1">
                <a:latin typeface="Sakkal Majalla" panose="02000000000000000000" pitchFamily="2" charset="-78"/>
                <a:cs typeface="Sakkal Majalla" panose="02000000000000000000" pitchFamily="2" charset="-78"/>
              </a:rPr>
              <a:t>ملصقات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ونشرات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وكتيبات</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1459" indent="-251459" defTabSz="286426" rtl="1">
              <a:spcBef>
                <a:spcPts val="0"/>
              </a:spcBef>
              <a:buClr>
                <a:schemeClr val="accent3"/>
              </a:buClr>
              <a:buSzPct val="100000"/>
              <a:buChar char="•"/>
              <a:defRPr sz="2376"/>
            </a:pPr>
            <a:r>
              <a:rPr dirty="0" err="1">
                <a:latin typeface="Sakkal Majalla" panose="02000000000000000000" pitchFamily="2" charset="-78"/>
                <a:cs typeface="Sakkal Majalla" panose="02000000000000000000" pitchFamily="2" charset="-78"/>
              </a:rPr>
              <a:t>محاضرات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ومحادثات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للتثقيف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1459" indent="-251459" defTabSz="286426" rtl="1">
              <a:spcBef>
                <a:spcPts val="0"/>
              </a:spcBef>
              <a:buClr>
                <a:schemeClr val="accent3"/>
              </a:buClr>
              <a:buSzPct val="100000"/>
              <a:buChar char="•"/>
              <a:defRPr sz="2376"/>
            </a:pPr>
            <a:r>
              <a:rPr dirty="0" err="1">
                <a:latin typeface="Sakkal Majalla" panose="02000000000000000000" pitchFamily="2" charset="-78"/>
                <a:cs typeface="Sakkal Majalla" panose="02000000000000000000" pitchFamily="2" charset="-78"/>
              </a:rPr>
              <a:t>مواد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الإعلام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والتثقيف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والاتصال</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1459" indent="-251459" defTabSz="286426" rtl="1">
              <a:spcBef>
                <a:spcPts val="0"/>
              </a:spcBef>
              <a:buClr>
                <a:schemeClr val="accent3"/>
              </a:buClr>
              <a:buSzPct val="100000"/>
              <a:buChar char="•"/>
              <a:defRPr sz="2376"/>
            </a:pPr>
            <a:r>
              <a:rPr dirty="0">
                <a:latin typeface="Sakkal Majalla" panose="02000000000000000000" pitchFamily="2" charset="-78"/>
                <a:cs typeface="Sakkal Majalla" panose="02000000000000000000" pitchFamily="2" charset="-78"/>
              </a:rPr>
              <a:t>...</a:t>
            </a:r>
          </a:p>
          <a:p>
            <a:pPr defTabSz="286426" rtl="1">
              <a:spcBef>
                <a:spcPts val="200"/>
              </a:spcBef>
              <a:defRPr sz="2772"/>
            </a:pPr>
            <a:endParaRPr dirty="0">
              <a:latin typeface="Sakkal Majalla" panose="02000000000000000000" pitchFamily="2" charset="-78"/>
              <a:cs typeface="Sakkal Majalla" panose="02000000000000000000" pitchFamily="2" charset="-78"/>
            </a:endParaRPr>
          </a:p>
        </p:txBody>
      </p:sp>
      <p:sp>
        <p:nvSpPr>
          <p:cNvPr id="4" name="Google Shape;307;p8">
            <a:extLst>
              <a:ext uri="{FF2B5EF4-FFF2-40B4-BE49-F238E27FC236}">
                <a16:creationId xmlns:a16="http://schemas.microsoft.com/office/drawing/2014/main" id="{62A3B0FE-9615-7190-4EFF-0C8E7CFCFF66}"/>
              </a:ext>
            </a:extLst>
          </p:cNvPr>
          <p:cNvSpPr txBox="1">
            <a:spLocks/>
          </p:cNvSpPr>
          <p:nvPr/>
        </p:nvSpPr>
        <p:spPr>
          <a:xfrm>
            <a:off x="3039" y="630315"/>
            <a:ext cx="3382436" cy="83997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rtlCol="1" anchor="b">
            <a:no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سيناريو الحالة - الخطوة 1، الإجابة 3</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 name="Content Placeholder 2"/>
          <p:cNvSpPr txBox="1">
            <a:spLocks noGrp="1"/>
          </p:cNvSpPr>
          <p:nvPr>
            <p:ph type="body" sz="half" idx="1"/>
          </p:nvPr>
        </p:nvSpPr>
        <p:spPr>
          <a:xfrm>
            <a:off x="672424" y="2352693"/>
            <a:ext cx="6728792" cy="2454787"/>
          </a:xfrm>
          <a:prstGeom prst="rect">
            <a:avLst/>
          </a:prstGeom>
        </p:spPr>
        <p:txBody>
          <a:bodyPr rtlCol="1">
            <a:normAutofit/>
          </a:bodyPr>
          <a:lstStyle/>
          <a:p>
            <a:pPr rtl="1"/>
            <a:r>
              <a:rPr dirty="0" err="1">
                <a:latin typeface="Sakkal Majalla" panose="02000000000000000000" pitchFamily="2" charset="-78"/>
                <a:cs typeface="Sakkal Majalla" panose="02000000000000000000" pitchFamily="2" charset="-78"/>
              </a:rPr>
              <a:t>يعيش</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الصبي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البالغ</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العمر</a:t>
            </a:r>
            <a:r>
              <a:rPr lang="ar-EG" dirty="0">
                <a:latin typeface="Sakkal Majalla" panose="02000000000000000000" pitchFamily="2" charset="-78"/>
                <a:cs typeface="Sakkal Majalla" panose="02000000000000000000" pitchFamily="2" charset="-78"/>
              </a:rPr>
              <a:t> 14 </a:t>
            </a:r>
            <a:r>
              <a:rPr dirty="0" err="1">
                <a:latin typeface="Sakkal Majalla" panose="02000000000000000000" pitchFamily="2" charset="-78"/>
                <a:cs typeface="Sakkal Majalla" panose="02000000000000000000" pitchFamily="2" charset="-78"/>
              </a:rPr>
              <a:t>عامًا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والديه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وجديه</a:t>
            </a:r>
            <a:r>
              <a:rPr dirty="0">
                <a:latin typeface="Sakkal Majalla" panose="02000000000000000000" pitchFamily="2" charset="-78"/>
                <a:cs typeface="Sakkal Majalla" panose="02000000000000000000" pitchFamily="2" charset="-78"/>
              </a:rPr>
              <a:t>، و</a:t>
            </a:r>
            <a:r>
              <a:rPr lang="ar-EG" dirty="0">
                <a:latin typeface="Sakkal Majalla" panose="02000000000000000000" pitchFamily="2" charset="-78"/>
                <a:cs typeface="Sakkal Majalla" panose="02000000000000000000" pitchFamily="2" charset="-78"/>
              </a:rPr>
              <a:t>3 </a:t>
            </a:r>
            <a:r>
              <a:rPr dirty="0" err="1">
                <a:latin typeface="Sakkal Majalla" panose="02000000000000000000" pitchFamily="2" charset="-78"/>
                <a:cs typeface="Sakkal Majalla" panose="02000000000000000000" pitchFamily="2" charset="-78"/>
              </a:rPr>
              <a:t>أشقاء</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ولم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يسجل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استقصاء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سوابق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مرضية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حديثة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سفر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أفراد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أسرته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مدرسته</a:t>
            </a:r>
            <a:r>
              <a:rPr dirty="0">
                <a:latin typeface="Sakkal Majalla" panose="02000000000000000000" pitchFamily="2" charset="-78"/>
                <a:cs typeface="Sakkal Majalla" panose="02000000000000000000" pitchFamily="2" charset="-78"/>
              </a:rPr>
              <a:t>.</a:t>
            </a:r>
            <a:endParaRPr lang="hu-HU" dirty="0">
              <a:latin typeface="Sakkal Majalla" panose="02000000000000000000" pitchFamily="2" charset="-78"/>
              <a:cs typeface="Sakkal Majalla" panose="02000000000000000000" pitchFamily="2" charset="-78"/>
            </a:endParaRPr>
          </a:p>
          <a:p>
            <a:pPr rtl="1"/>
            <a:r>
              <a:rPr dirty="0" err="1">
                <a:latin typeface="Sakkal Majalla" panose="02000000000000000000" pitchFamily="2" charset="-78"/>
                <a:cs typeface="Sakkal Majalla" panose="02000000000000000000" pitchFamily="2" charset="-78"/>
              </a:rPr>
              <a:t>ولكن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أصدقائه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يعيش</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نفسه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مصابًا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بأعراض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شبيهة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a:t>
            </a:r>
            <a:r>
              <a:rPr lang="ar-EG" dirty="0">
                <a:latin typeface="Sakkal Majalla" panose="02000000000000000000" pitchFamily="2" charset="-78"/>
                <a:cs typeface="Sakkal Majalla" panose="02000000000000000000" pitchFamily="2" charset="-78"/>
              </a:rPr>
              <a:t>إ</a:t>
            </a:r>
            <a:r>
              <a:rPr dirty="0" err="1">
                <a:latin typeface="Sakkal Majalla" panose="02000000000000000000" pitchFamily="2" charset="-78"/>
                <a:cs typeface="Sakkal Majalla" panose="02000000000000000000" pitchFamily="2" charset="-78"/>
              </a:rPr>
              <a:t>نفلونزا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قبل</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10 </a:t>
            </a:r>
            <a:r>
              <a:rPr dirty="0" err="1">
                <a:latin typeface="Sakkal Majalla" panose="02000000000000000000" pitchFamily="2" charset="-78"/>
                <a:cs typeface="Sakkal Majalla" panose="02000000000000000000" pitchFamily="2" charset="-78"/>
              </a:rPr>
              <a:t>أيام</a:t>
            </a:r>
            <a:r>
              <a:rPr lang="ar-EG" dirty="0">
                <a:latin typeface="Sakkal Majalla" panose="02000000000000000000" pitchFamily="2" charset="-78"/>
                <a:cs typeface="Sakkal Majalla" panose="02000000000000000000" pitchFamily="2" charset="-78"/>
              </a:rPr>
              <a:t>. و</a:t>
            </a: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يزال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استقصاء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مستمرً</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ا </a:t>
            </a:r>
            <a:r>
              <a:rPr dirty="0" err="1">
                <a:latin typeface="Sakkal Majalla" panose="02000000000000000000" pitchFamily="2" charset="-78"/>
                <a:cs typeface="Sakkal Majalla" panose="02000000000000000000" pitchFamily="2" charset="-78"/>
              </a:rPr>
              <a:t>لتحديد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تاريخ</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التعرُّض</a:t>
            </a:r>
            <a:r>
              <a:rPr lang="ar-EG" dirty="0">
                <a:latin typeface="Sakkal Majalla" panose="02000000000000000000" pitchFamily="2" charset="-78"/>
                <a:cs typeface="Sakkal Majalla" panose="02000000000000000000" pitchFamily="2" charset="-78"/>
              </a:rPr>
              <a:t>. و</a:t>
            </a:r>
            <a:r>
              <a:rPr dirty="0" err="1">
                <a:latin typeface="Sakkal Majalla" panose="02000000000000000000" pitchFamily="2" charset="-78"/>
                <a:cs typeface="Sakkal Majalla" panose="02000000000000000000" pitchFamily="2" charset="-78"/>
              </a:rPr>
              <a:t>لم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يُبلغ</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مدير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المدرسة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أولياء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الوضع</a:t>
            </a:r>
            <a:r>
              <a:rPr lang="ar-EG" dirty="0">
                <a:latin typeface="Sakkal Majalla" panose="02000000000000000000" pitchFamily="2" charset="-78"/>
                <a:cs typeface="Sakkal Majalla" panose="02000000000000000000" pitchFamily="2" charset="-78"/>
              </a:rPr>
              <a:t> بعد</a:t>
            </a:r>
            <a:r>
              <a:rPr dirty="0">
                <a:latin typeface="Sakkal Majalla" panose="02000000000000000000" pitchFamily="2" charset="-78"/>
                <a:cs typeface="Sakkal Majalla" panose="02000000000000000000" pitchFamily="2" charset="-78"/>
              </a:rPr>
              <a:t>.</a:t>
            </a:r>
          </a:p>
        </p:txBody>
      </p:sp>
      <p:pic>
        <p:nvPicPr>
          <p:cNvPr id="328" name="Picture 2" descr="Picture 2"/>
          <p:cNvPicPr>
            <a:picLocks noChangeAspect="1"/>
          </p:cNvPicPr>
          <p:nvPr/>
        </p:nvPicPr>
        <p:blipFill>
          <a:blip r:embed="rId2"/>
          <a:stretch>
            <a:fillRect/>
          </a:stretch>
        </p:blipFill>
        <p:spPr>
          <a:xfrm>
            <a:off x="7847906" y="2349204"/>
            <a:ext cx="3941546" cy="2622920"/>
          </a:xfrm>
          <a:prstGeom prst="rect">
            <a:avLst/>
          </a:prstGeom>
          <a:ln w="12700">
            <a:miter lim="400000"/>
          </a:ln>
        </p:spPr>
      </p:pic>
      <p:sp>
        <p:nvSpPr>
          <p:cNvPr id="2" name="Title 1">
            <a:extLst>
              <a:ext uri="{FF2B5EF4-FFF2-40B4-BE49-F238E27FC236}">
                <a16:creationId xmlns:a16="http://schemas.microsoft.com/office/drawing/2014/main" id="{71BD59EA-9973-612D-25FE-012C1D93113C}"/>
              </a:ext>
            </a:extLst>
          </p:cNvPr>
          <p:cNvSpPr txBox="1">
            <a:spLocks/>
          </p:cNvSpPr>
          <p:nvPr/>
        </p:nvSpPr>
        <p:spPr>
          <a:xfrm>
            <a:off x="138856" y="-83127"/>
            <a:ext cx="5316371" cy="74814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sz="2400" b="1" dirty="0">
                <a:latin typeface="Sakkal Majalla" panose="02000000000000000000" pitchFamily="2" charset="-78"/>
                <a:cs typeface="Sakkal Majalla" panose="02000000000000000000" pitchFamily="2" charset="-78"/>
              </a:rPr>
              <a:t>سيناريو الحالة - الخطوة 2 </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Espace réservé du contenu 2"/>
          <p:cNvSpPr txBox="1">
            <a:spLocks noGrp="1"/>
          </p:cNvSpPr>
          <p:nvPr>
            <p:ph type="body" idx="1"/>
          </p:nvPr>
        </p:nvSpPr>
        <p:spPr>
          <a:xfrm>
            <a:off x="4242378" y="2059619"/>
            <a:ext cx="7279895" cy="2736749"/>
          </a:xfrm>
          <a:prstGeom prst="rect">
            <a:avLst/>
          </a:prstGeom>
        </p:spPr>
        <p:txBody>
          <a:bodyPr rtlCol="1"/>
          <a:lstStyle/>
          <a:p>
            <a:pPr rtl="1">
              <a:spcBef>
                <a:spcPts val="0"/>
              </a:spcBef>
            </a:pPr>
            <a:r>
              <a:rPr dirty="0">
                <a:solidFill>
                  <a:srgbClr val="65A000"/>
                </a:solidFill>
                <a:latin typeface="Sakkal Majalla" panose="02000000000000000000" pitchFamily="2" charset="-78"/>
                <a:cs typeface="Sakkal Majalla" panose="02000000000000000000" pitchFamily="2" charset="-78"/>
              </a:rPr>
              <a:t>س</a:t>
            </a:r>
            <a:r>
              <a:rPr lang="ar-EG" dirty="0">
                <a:solidFill>
                  <a:srgbClr val="65A000"/>
                </a:solidFill>
                <a:latin typeface="Sakkal Majalla" panose="02000000000000000000" pitchFamily="2" charset="-78"/>
                <a:cs typeface="Sakkal Majalla" panose="02000000000000000000" pitchFamily="2" charset="-78"/>
              </a:rPr>
              <a:t>4: </a:t>
            </a: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النُّهُج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ستوصي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مدير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المدرسة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باتباعها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لإبلاغ</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أولياء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الأمور</a:t>
            </a:r>
            <a:r>
              <a:rPr dirty="0">
                <a:latin typeface="Sakkal Majalla" panose="02000000000000000000" pitchFamily="2" charset="-78"/>
                <a:cs typeface="Sakkal Majalla" panose="02000000000000000000" pitchFamily="2" charset="-78"/>
              </a:rPr>
              <a:t>؟</a:t>
            </a:r>
          </a:p>
          <a:p>
            <a:pPr rtl="1">
              <a:spcBef>
                <a:spcPts val="0"/>
              </a:spcBef>
            </a:pPr>
            <a:endParaRPr dirty="0">
              <a:latin typeface="Sakkal Majalla" panose="02000000000000000000" pitchFamily="2" charset="-78"/>
              <a:cs typeface="Sakkal Majalla" panose="02000000000000000000" pitchFamily="2" charset="-78"/>
            </a:endParaRPr>
          </a:p>
          <a:p>
            <a:pPr rtl="1">
              <a:spcBef>
                <a:spcPts val="0"/>
              </a:spcBef>
            </a:pPr>
            <a:r>
              <a:rPr dirty="0">
                <a:solidFill>
                  <a:srgbClr val="65A000"/>
                </a:solidFill>
                <a:latin typeface="Sakkal Majalla" panose="02000000000000000000" pitchFamily="2" charset="-78"/>
                <a:cs typeface="Sakkal Majalla" panose="02000000000000000000" pitchFamily="2" charset="-78"/>
              </a:rPr>
              <a:t>س</a:t>
            </a:r>
            <a:r>
              <a:rPr lang="ar-EG" dirty="0">
                <a:solidFill>
                  <a:srgbClr val="65A000"/>
                </a:solidFill>
                <a:latin typeface="Sakkal Majalla" panose="02000000000000000000" pitchFamily="2" charset="-78"/>
                <a:cs typeface="Sakkal Majalla" panose="02000000000000000000" pitchFamily="2" charset="-78"/>
              </a:rPr>
              <a:t>5: </a:t>
            </a: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الرسائل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الرئيسية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الأولية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يقدمها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المدير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الاجتماعين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التوعويين</a:t>
            </a:r>
            <a:r>
              <a:rPr dirty="0">
                <a:latin typeface="Sakkal Majalla" panose="02000000000000000000" pitchFamily="2" charset="-78"/>
                <a:cs typeface="Sakkal Majalla" panose="02000000000000000000" pitchFamily="2" charset="-78"/>
              </a:rPr>
              <a:t>؟</a:t>
            </a:r>
          </a:p>
        </p:txBody>
      </p:sp>
      <p:sp>
        <p:nvSpPr>
          <p:cNvPr id="2" name="Google Shape;307;p8">
            <a:extLst>
              <a:ext uri="{FF2B5EF4-FFF2-40B4-BE49-F238E27FC236}">
                <a16:creationId xmlns:a16="http://schemas.microsoft.com/office/drawing/2014/main" id="{EEFD119D-1438-CA59-29B8-F4801C13AEC3}"/>
              </a:ext>
            </a:extLst>
          </p:cNvPr>
          <p:cNvSpPr txBox="1">
            <a:spLocks/>
          </p:cNvSpPr>
          <p:nvPr/>
        </p:nvSpPr>
        <p:spPr>
          <a:xfrm>
            <a:off x="357763" y="630315"/>
            <a:ext cx="2791230" cy="83997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rtlCol="1" anchor="b">
            <a:no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سيناريو الحالة - أسئلة الخطوة 2 </a:t>
            </a:r>
            <a:endParaRPr lang="hu-HU"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 name="Espace réservé du contenu 2"/>
          <p:cNvSpPr txBox="1">
            <a:spLocks noGrp="1"/>
          </p:cNvSpPr>
          <p:nvPr>
            <p:ph type="body" idx="1"/>
          </p:nvPr>
        </p:nvSpPr>
        <p:spPr>
          <a:xfrm>
            <a:off x="4273551" y="1364735"/>
            <a:ext cx="7529515" cy="4128530"/>
          </a:xfrm>
          <a:prstGeom prst="rect">
            <a:avLst/>
          </a:prstGeom>
        </p:spPr>
        <p:txBody>
          <a:bodyPr rtlCol="1"/>
          <a:lstStyle/>
          <a:p>
            <a:pPr rtl="1">
              <a:spcBef>
                <a:spcPts val="0"/>
              </a:spcBef>
            </a:pPr>
            <a:r>
              <a:rPr dirty="0">
                <a:solidFill>
                  <a:srgbClr val="65A000"/>
                </a:solidFill>
                <a:latin typeface="Sakkal Majalla" panose="02000000000000000000" pitchFamily="2" charset="-78"/>
                <a:cs typeface="Sakkal Majalla" panose="02000000000000000000" pitchFamily="2" charset="-78"/>
              </a:rPr>
              <a:t>س</a:t>
            </a:r>
            <a:r>
              <a:rPr lang="ar-EG" dirty="0">
                <a:solidFill>
                  <a:srgbClr val="65A000"/>
                </a:solidFill>
                <a:latin typeface="Sakkal Majalla" panose="02000000000000000000" pitchFamily="2" charset="-78"/>
                <a:cs typeface="Sakkal Majalla" panose="02000000000000000000" pitchFamily="2" charset="-78"/>
              </a:rPr>
              <a:t>4: </a:t>
            </a:r>
            <a:r>
              <a:rPr dirty="0" err="1">
                <a:solidFill>
                  <a:srgbClr val="65A000"/>
                </a:solidFill>
                <a:latin typeface="Sakkal Majalla" panose="02000000000000000000" pitchFamily="2" charset="-78"/>
                <a:cs typeface="Sakkal Majalla" panose="02000000000000000000" pitchFamily="2" charset="-78"/>
              </a:rPr>
              <a:t>ما</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النُّهُج</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التي</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ستوصي</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مدير</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المدرسة</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باتباعها</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لإبلاغ</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أولياء</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الأمور</a:t>
            </a:r>
            <a:r>
              <a:rPr dirty="0">
                <a:solidFill>
                  <a:srgbClr val="65A000"/>
                </a:solidFill>
                <a:latin typeface="Sakkal Majalla" panose="02000000000000000000" pitchFamily="2" charset="-78"/>
                <a:cs typeface="Sakkal Majalla" panose="02000000000000000000" pitchFamily="2" charset="-78"/>
              </a:rPr>
              <a:t>؟</a:t>
            </a:r>
          </a:p>
          <a:p>
            <a:pPr rtl="1">
              <a:spcBef>
                <a:spcPts val="0"/>
              </a:spcBef>
            </a:pPr>
            <a:endParaRPr dirty="0">
              <a:latin typeface="Sakkal Majalla" panose="02000000000000000000" pitchFamily="2" charset="-78"/>
              <a:cs typeface="Sakkal Majalla" panose="02000000000000000000" pitchFamily="2" charset="-78"/>
            </a:endParaRPr>
          </a:p>
          <a:p>
            <a:pPr marL="342900" indent="-342900" rtl="1">
              <a:spcBef>
                <a:spcPts val="0"/>
              </a:spcBef>
              <a:buClr>
                <a:schemeClr val="accent3"/>
              </a:buClr>
              <a:buSzPct val="100000"/>
              <a:buFont typeface="Arial"/>
              <a:buChar char="•"/>
            </a:pPr>
            <a:r>
              <a:rPr dirty="0" err="1">
                <a:latin typeface="Sakkal Majalla" panose="02000000000000000000" pitchFamily="2" charset="-78"/>
                <a:cs typeface="Sakkal Majalla" panose="02000000000000000000" pitchFamily="2" charset="-78"/>
              </a:rPr>
              <a:t>عقد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اجتماع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ممثلي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اتحاد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أولياء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أمور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طلاب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المدرسة</a:t>
            </a:r>
            <a:r>
              <a:rPr dirty="0">
                <a:latin typeface="Sakkal Majalla" panose="02000000000000000000" pitchFamily="2" charset="-78"/>
                <a:cs typeface="Sakkal Majalla" panose="02000000000000000000" pitchFamily="2" charset="-78"/>
              </a:rPr>
              <a:t>.</a:t>
            </a:r>
          </a:p>
          <a:p>
            <a:pPr marL="342900" indent="-342900" rtl="1">
              <a:spcBef>
                <a:spcPts val="0"/>
              </a:spcBef>
              <a:buClr>
                <a:schemeClr val="accent3"/>
              </a:buClr>
              <a:buSzPct val="100000"/>
              <a:buFont typeface="Arial"/>
              <a:buChar char="•"/>
            </a:pPr>
            <a:r>
              <a:rPr dirty="0" err="1">
                <a:latin typeface="Sakkal Majalla" panose="02000000000000000000" pitchFamily="2" charset="-78"/>
                <a:cs typeface="Sakkal Majalla" panose="02000000000000000000" pitchFamily="2" charset="-78"/>
              </a:rPr>
              <a:t>عقد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اجتماع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صاحب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شركة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النقل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لاتخاذ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قرارات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بشأن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التدابير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الوقائية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ستُطبق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الحافلة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المدرسية</a:t>
            </a:r>
            <a:r>
              <a:rPr dirty="0">
                <a:latin typeface="Sakkal Majalla" panose="02000000000000000000" pitchFamily="2" charset="-78"/>
                <a:cs typeface="Sakkal Majalla" panose="02000000000000000000" pitchFamily="2" charset="-78"/>
              </a:rPr>
              <a:t>.</a:t>
            </a:r>
          </a:p>
          <a:p>
            <a:pPr marL="342900" indent="-342900" rtl="1">
              <a:spcBef>
                <a:spcPts val="0"/>
              </a:spcBef>
              <a:buClr>
                <a:schemeClr val="accent3"/>
              </a:buClr>
              <a:buSzPct val="100000"/>
              <a:buFont typeface="Arial"/>
              <a:buChar char="•"/>
            </a:pPr>
            <a:r>
              <a:rPr dirty="0" err="1">
                <a:latin typeface="Sakkal Majalla" panose="02000000000000000000" pitchFamily="2" charset="-78"/>
                <a:cs typeface="Sakkal Majalla" panose="02000000000000000000" pitchFamily="2" charset="-78"/>
              </a:rPr>
              <a:t>تنظيم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جلسة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توعوية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كوفيد-19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المدارس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مواد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الإعلام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والتثقيف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والاتصال</a:t>
            </a:r>
            <a:r>
              <a:rPr dirty="0">
                <a:latin typeface="Sakkal Majalla" panose="02000000000000000000" pitchFamily="2" charset="-78"/>
                <a:cs typeface="Sakkal Majalla" panose="02000000000000000000" pitchFamily="2" charset="-78"/>
              </a:rPr>
              <a:t>.</a:t>
            </a:r>
          </a:p>
          <a:p>
            <a:pPr marL="342900" indent="-342900" rtl="1">
              <a:spcBef>
                <a:spcPts val="0"/>
              </a:spcBef>
              <a:buClr>
                <a:schemeClr val="accent3"/>
              </a:buClr>
              <a:buSzPct val="100000"/>
              <a:buFont typeface="Arial"/>
              <a:buChar char="•"/>
            </a:pPr>
            <a:endParaRPr dirty="0">
              <a:latin typeface="Sakkal Majalla" panose="02000000000000000000" pitchFamily="2" charset="-78"/>
              <a:cs typeface="Sakkal Majalla" panose="02000000000000000000" pitchFamily="2" charset="-78"/>
            </a:endParaRPr>
          </a:p>
          <a:p>
            <a:pPr rtl="1">
              <a:spcBef>
                <a:spcPts val="0"/>
              </a:spcBef>
            </a:pPr>
            <a:endParaRPr dirty="0">
              <a:latin typeface="Sakkal Majalla" panose="02000000000000000000" pitchFamily="2" charset="-78"/>
              <a:cs typeface="Sakkal Majalla" panose="02000000000000000000" pitchFamily="2" charset="-78"/>
            </a:endParaRPr>
          </a:p>
        </p:txBody>
      </p:sp>
      <p:sp>
        <p:nvSpPr>
          <p:cNvPr id="2" name="Google Shape;307;p8">
            <a:extLst>
              <a:ext uri="{FF2B5EF4-FFF2-40B4-BE49-F238E27FC236}">
                <a16:creationId xmlns:a16="http://schemas.microsoft.com/office/drawing/2014/main" id="{E476B0FC-B6EF-B63D-2731-9261B82BA76A}"/>
              </a:ext>
            </a:extLst>
          </p:cNvPr>
          <p:cNvSpPr txBox="1">
            <a:spLocks/>
          </p:cNvSpPr>
          <p:nvPr/>
        </p:nvSpPr>
        <p:spPr>
          <a:xfrm>
            <a:off x="-5202" y="630315"/>
            <a:ext cx="3448126" cy="83997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rtlCol="1" anchor="b">
            <a:no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سيناريو الحالة - الخطوة 2، الإجابة 4 </a:t>
            </a:r>
            <a:endParaRPr lang="hu-HU"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307;p8">
            <a:extLst>
              <a:ext uri="{FF2B5EF4-FFF2-40B4-BE49-F238E27FC236}">
                <a16:creationId xmlns:a16="http://schemas.microsoft.com/office/drawing/2014/main" id="{FCB9CD83-6A14-87D0-7BA1-6225DE00A760}"/>
              </a:ext>
            </a:extLst>
          </p:cNvPr>
          <p:cNvSpPr txBox="1">
            <a:spLocks/>
          </p:cNvSpPr>
          <p:nvPr/>
        </p:nvSpPr>
        <p:spPr>
          <a:xfrm>
            <a:off x="357763" y="651097"/>
            <a:ext cx="3264195" cy="83997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rtlCol="1" anchor="b">
            <a:no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سيناريو الحالة - الخطوة 2، الإجابة 5 </a:t>
            </a:r>
            <a:endParaRPr lang="hu-HU" b="1" dirty="0">
              <a:latin typeface="Sakkal Majalla" panose="02000000000000000000" pitchFamily="2" charset="-78"/>
              <a:cs typeface="Sakkal Majalla" panose="02000000000000000000" pitchFamily="2" charset="-78"/>
            </a:endParaRPr>
          </a:p>
        </p:txBody>
      </p:sp>
      <p:sp>
        <p:nvSpPr>
          <p:cNvPr id="9" name="Szövegdoboz 8">
            <a:extLst>
              <a:ext uri="{FF2B5EF4-FFF2-40B4-BE49-F238E27FC236}">
                <a16:creationId xmlns:a16="http://schemas.microsoft.com/office/drawing/2014/main" id="{F933754D-8612-B6B6-148F-E9E5F5E4A57B}"/>
              </a:ext>
            </a:extLst>
          </p:cNvPr>
          <p:cNvSpPr txBox="1"/>
          <p:nvPr/>
        </p:nvSpPr>
        <p:spPr>
          <a:xfrm>
            <a:off x="4394649" y="1067678"/>
            <a:ext cx="7075503" cy="45243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1" anchor="t">
            <a:spAutoFit/>
          </a:bodyPr>
          <a:lstStyle/>
          <a:p>
            <a:pPr rtl="1">
              <a:spcBef>
                <a:spcPts val="0"/>
              </a:spcBef>
              <a:defRPr sz="2800"/>
            </a:pPr>
            <a:r>
              <a:rPr lang="ar" sz="2400" dirty="0">
                <a:solidFill>
                  <a:srgbClr val="65A000"/>
                </a:solidFill>
                <a:latin typeface="Sakkal Majalla" panose="02000000000000000000" pitchFamily="2" charset="-78"/>
                <a:cs typeface="Sakkal Majalla" panose="02000000000000000000" pitchFamily="2" charset="-78"/>
              </a:rPr>
              <a:t>س</a:t>
            </a:r>
            <a:r>
              <a:rPr lang="ar-EG" sz="2400" dirty="0">
                <a:solidFill>
                  <a:srgbClr val="65A000"/>
                </a:solidFill>
                <a:latin typeface="Sakkal Majalla" panose="02000000000000000000" pitchFamily="2" charset="-78"/>
                <a:cs typeface="Sakkal Majalla" panose="02000000000000000000" pitchFamily="2" charset="-78"/>
              </a:rPr>
              <a:t>5: </a:t>
            </a:r>
            <a:r>
              <a:rPr lang="ar" sz="2400" dirty="0">
                <a:solidFill>
                  <a:srgbClr val="65A000"/>
                </a:solidFill>
                <a:latin typeface="Sakkal Majalla" panose="02000000000000000000" pitchFamily="2" charset="-78"/>
                <a:cs typeface="Sakkal Majalla" panose="02000000000000000000" pitchFamily="2" charset="-78"/>
              </a:rPr>
              <a:t>ما الرسائل الرئيسية الأولية التي ينبغي أن يقدمها المدير خلال الاجتماعين التوعويين؟</a:t>
            </a:r>
          </a:p>
          <a:p>
            <a:pPr marL="342900" indent="-342900" rtl="1">
              <a:spcBef>
                <a:spcPts val="0"/>
              </a:spcBef>
              <a:buClr>
                <a:schemeClr val="accent3"/>
              </a:buClr>
              <a:buSzPct val="100000"/>
              <a:buFont typeface="Arial" panose="020B0604020202020204" pitchFamily="34" charset="0"/>
              <a:buChar char="•"/>
              <a:defRPr sz="2200"/>
            </a:pPr>
            <a:r>
              <a:rPr lang="ar" sz="2400" dirty="0">
                <a:latin typeface="Sakkal Majalla" panose="02000000000000000000" pitchFamily="2" charset="-78"/>
                <a:cs typeface="Sakkal Majalla" panose="02000000000000000000" pitchFamily="2" charset="-78"/>
              </a:rPr>
              <a:t>ما هو فيروس كورونا؟</a:t>
            </a:r>
          </a:p>
          <a:p>
            <a:pPr marL="342900" indent="-342900" rtl="1">
              <a:spcBef>
                <a:spcPts val="0"/>
              </a:spcBef>
              <a:buClr>
                <a:schemeClr val="accent3"/>
              </a:buClr>
              <a:buSzPct val="100000"/>
              <a:buFont typeface="Arial" panose="020B0604020202020204" pitchFamily="34" charset="0"/>
              <a:buChar char="•"/>
              <a:defRPr sz="2200"/>
            </a:pPr>
            <a:r>
              <a:rPr lang="ar" sz="2400" dirty="0">
                <a:latin typeface="Sakkal Majalla" panose="02000000000000000000" pitchFamily="2" charset="-78"/>
                <a:cs typeface="Sakkal Majalla" panose="02000000000000000000" pitchFamily="2" charset="-78"/>
              </a:rPr>
              <a:t>ما هو كوفيد-19؟</a:t>
            </a:r>
          </a:p>
          <a:p>
            <a:pPr marL="342900" indent="-342900" rtl="1">
              <a:spcBef>
                <a:spcPts val="0"/>
              </a:spcBef>
              <a:buClr>
                <a:schemeClr val="accent3"/>
              </a:buClr>
              <a:buSzPct val="100000"/>
              <a:buFont typeface="Arial" panose="020B0604020202020204" pitchFamily="34" charset="0"/>
              <a:buChar char="•"/>
              <a:defRPr sz="2200"/>
            </a:pPr>
            <a:r>
              <a:rPr lang="ar" sz="2400" dirty="0">
                <a:latin typeface="Sakkal Majalla" panose="02000000000000000000" pitchFamily="2" charset="-78"/>
                <a:cs typeface="Sakkal Majalla" panose="02000000000000000000" pitchFamily="2" charset="-78"/>
              </a:rPr>
              <a:t>ما أعراض كوفيد-19؟</a:t>
            </a:r>
          </a:p>
          <a:p>
            <a:pPr marL="342900" indent="-342900" rtl="1">
              <a:spcBef>
                <a:spcPts val="0"/>
              </a:spcBef>
              <a:buClr>
                <a:schemeClr val="accent3"/>
              </a:buClr>
              <a:buSzPct val="100000"/>
              <a:buFont typeface="Arial" panose="020B0604020202020204" pitchFamily="34" charset="0"/>
              <a:buChar char="•"/>
              <a:defRPr sz="2200"/>
            </a:pPr>
            <a:r>
              <a:rPr lang="ar" sz="2400" dirty="0">
                <a:latin typeface="Sakkal Majalla" panose="02000000000000000000" pitchFamily="2" charset="-78"/>
                <a:cs typeface="Sakkal Majalla" panose="02000000000000000000" pitchFamily="2" charset="-78"/>
              </a:rPr>
              <a:t>كيف ينتشر كوفيد-19؟</a:t>
            </a:r>
          </a:p>
          <a:p>
            <a:pPr marL="342900" indent="-342900" rtl="1">
              <a:spcBef>
                <a:spcPts val="0"/>
              </a:spcBef>
              <a:buClr>
                <a:schemeClr val="accent3"/>
              </a:buClr>
              <a:buSzPct val="100000"/>
              <a:buFont typeface="Arial" panose="020B0604020202020204" pitchFamily="34" charset="0"/>
              <a:buChar char="•"/>
              <a:defRPr sz="2200"/>
            </a:pPr>
            <a:r>
              <a:rPr lang="ar" sz="2400" dirty="0">
                <a:latin typeface="Sakkal Majalla" panose="02000000000000000000" pitchFamily="2" charset="-78"/>
                <a:cs typeface="Sakkal Majalla" panose="02000000000000000000" pitchFamily="2" charset="-78"/>
              </a:rPr>
              <a:t>ما الذي يمكنكم عمله لحماية أنفسكم وأطفالكم، ومنع انتشار المرض؟</a:t>
            </a:r>
          </a:p>
          <a:p>
            <a:pPr marL="342900" indent="-342900" rtl="1">
              <a:spcBef>
                <a:spcPts val="0"/>
              </a:spcBef>
              <a:buClr>
                <a:schemeClr val="accent3"/>
              </a:buClr>
              <a:buSzPct val="100000"/>
              <a:buFont typeface="Arial" panose="020B0604020202020204" pitchFamily="34" charset="0"/>
              <a:buChar char="•"/>
              <a:defRPr sz="2200"/>
            </a:pPr>
            <a:r>
              <a:rPr lang="ar" sz="2400" dirty="0">
                <a:latin typeface="Sakkal Majalla" panose="02000000000000000000" pitchFamily="2" charset="-78"/>
                <a:cs typeface="Sakkal Majalla" panose="02000000000000000000" pitchFamily="2" charset="-78"/>
              </a:rPr>
              <a:t>ما الخطوات العملية التي يتعين على أولياء الأمور اتخاذها بمجرد بدء ظهور الأعراض على أحد أطفالهم؟</a:t>
            </a:r>
          </a:p>
          <a:p>
            <a:pPr marL="342900" indent="-342900" rtl="1">
              <a:spcBef>
                <a:spcPts val="0"/>
              </a:spcBef>
              <a:buClr>
                <a:schemeClr val="accent3"/>
              </a:buClr>
              <a:buSzPct val="100000"/>
              <a:buFont typeface="Arial" panose="020B0604020202020204" pitchFamily="34" charset="0"/>
              <a:buChar char="•"/>
              <a:defRPr sz="2200"/>
            </a:pPr>
            <a:r>
              <a:rPr lang="ar" sz="2400" dirty="0">
                <a:latin typeface="Sakkal Majalla" panose="02000000000000000000" pitchFamily="2" charset="-78"/>
                <a:cs typeface="Sakkal Majalla" panose="02000000000000000000" pitchFamily="2" charset="-78"/>
              </a:rPr>
              <a:t>ما الذي يتعين عليك فعله إذا خالطت أنت أو طفلك عن قرب شخصًا مصابًا بكوفيد-19؟</a:t>
            </a:r>
          </a:p>
          <a:p>
            <a:pPr marL="342900" indent="-342900" rtl="1">
              <a:spcBef>
                <a:spcPts val="0"/>
              </a:spcBef>
              <a:buClr>
                <a:schemeClr val="accent3"/>
              </a:buClr>
              <a:buSzPct val="100000"/>
              <a:buFont typeface="Arial" panose="020B0604020202020204" pitchFamily="34" charset="0"/>
              <a:buChar char="•"/>
              <a:defRPr sz="2200"/>
            </a:pPr>
            <a:r>
              <a:rPr lang="ar" sz="2400" dirty="0">
                <a:latin typeface="Sakkal Majalla" panose="02000000000000000000" pitchFamily="2" charset="-78"/>
                <a:cs typeface="Sakkal Majalla" panose="02000000000000000000" pitchFamily="2" charset="-78"/>
              </a:rPr>
              <a:t>كم يستغرق ظهور الأعراض بعد التعرُّض لكوفيد-19؟</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 name="Text Placeholder 5"/>
          <p:cNvSpPr txBox="1">
            <a:spLocks noGrp="1"/>
          </p:cNvSpPr>
          <p:nvPr>
            <p:ph type="body" sz="half" idx="1"/>
          </p:nvPr>
        </p:nvSpPr>
        <p:spPr>
          <a:xfrm>
            <a:off x="422273" y="1961081"/>
            <a:ext cx="11347453" cy="1870076"/>
          </a:xfrm>
          <a:prstGeom prst="rect">
            <a:avLst/>
          </a:prstGeom>
        </p:spPr>
        <p:txBody>
          <a:bodyPr rtlCol="1"/>
          <a:lstStyle>
            <a:lvl1pPr algn="r" rtl="1">
              <a:defRPr sz="3200"/>
            </a:lvl1pPr>
          </a:lstStyle>
          <a:p>
            <a:pPr algn="ctr" rtl="1"/>
            <a:r>
              <a:rPr lang="ar" b="1" dirty="0">
                <a:latin typeface="Sakkal Majalla" panose="02000000000000000000" pitchFamily="2" charset="-78"/>
                <a:cs typeface="Sakkal Majalla" panose="02000000000000000000" pitchFamily="2" charset="-78"/>
              </a:rPr>
              <a:t>2. الرسائل الرئيسية</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 name="Content Placeholder 2"/>
          <p:cNvSpPr txBox="1">
            <a:spLocks noGrp="1"/>
          </p:cNvSpPr>
          <p:nvPr>
            <p:ph type="body" idx="1"/>
          </p:nvPr>
        </p:nvSpPr>
        <p:spPr>
          <a:xfrm>
            <a:off x="4231987" y="858708"/>
            <a:ext cx="7529515" cy="5140585"/>
          </a:xfrm>
          <a:prstGeom prst="rect">
            <a:avLst/>
          </a:prstGeom>
        </p:spPr>
        <p:txBody>
          <a:bodyPr rtlCol="1">
            <a:normAutofit/>
          </a:bodyPr>
          <a:lstStyle/>
          <a:p>
            <a:pPr marL="342900" indent="-342900" rtl="1">
              <a:buClr>
                <a:srgbClr val="65A000"/>
              </a:buClr>
              <a:buFont typeface="Arial" panose="020B0604020202020204" pitchFamily="34" charset="0"/>
              <a:buChar char="•"/>
            </a:pPr>
            <a:r>
              <a:rPr dirty="0" err="1">
                <a:latin typeface="Sakkal Majalla" panose="02000000000000000000" pitchFamily="2" charset="-78"/>
                <a:cs typeface="Sakkal Majalla" panose="02000000000000000000" pitchFamily="2" charset="-78"/>
              </a:rPr>
              <a:t>المشاركة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عنصرٌ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أساسيٌّ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لفهم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التصورات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والسلوكيات</a:t>
            </a:r>
            <a:r>
              <a:rPr dirty="0">
                <a:latin typeface="Sakkal Majalla" panose="02000000000000000000" pitchFamily="2" charset="-78"/>
                <a:cs typeface="Sakkal Majalla" panose="02000000000000000000" pitchFamily="2" charset="-78"/>
              </a:rPr>
              <a:t>.</a:t>
            </a:r>
            <a:endParaRPr lang="hu-HU" dirty="0">
              <a:latin typeface="Sakkal Majalla" panose="02000000000000000000" pitchFamily="2" charset="-78"/>
              <a:cs typeface="Sakkal Majalla" panose="02000000000000000000" pitchFamily="2" charset="-78"/>
            </a:endParaRPr>
          </a:p>
          <a:p>
            <a:pPr marL="342900" indent="-342900" rtl="1">
              <a:buClr>
                <a:srgbClr val="65A000"/>
              </a:buClr>
              <a:buFont typeface="Arial" panose="020B0604020202020204" pitchFamily="34" charset="0"/>
              <a:buChar char="•"/>
            </a:pPr>
            <a:endParaRPr dirty="0">
              <a:latin typeface="Sakkal Majalla" panose="02000000000000000000" pitchFamily="2" charset="-78"/>
              <a:cs typeface="Sakkal Majalla" panose="02000000000000000000" pitchFamily="2" charset="-78"/>
            </a:endParaRPr>
          </a:p>
          <a:p>
            <a:pPr marL="342900" indent="-342900" rtl="1">
              <a:buClr>
                <a:srgbClr val="65A000"/>
              </a:buClr>
              <a:buFont typeface="Arial" panose="020B0604020202020204" pitchFamily="34" charset="0"/>
              <a:buChar char="•"/>
            </a:pPr>
            <a:r>
              <a:rPr dirty="0" err="1">
                <a:latin typeface="Sakkal Majalla" panose="02000000000000000000" pitchFamily="2" charset="-78"/>
                <a:cs typeface="Sakkal Majalla" panose="02000000000000000000" pitchFamily="2" charset="-78"/>
              </a:rPr>
              <a:t>يكون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للمجتمعات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عادةً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قادة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وشخصيات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مؤثرة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سواء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بشكلٍ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رسمي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رسمي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يساعدك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هؤلاء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وجهات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نظر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واكتساب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ثقته</a:t>
            </a:r>
            <a:r>
              <a:rPr dirty="0">
                <a:latin typeface="Sakkal Majalla" panose="02000000000000000000" pitchFamily="2" charset="-78"/>
                <a:cs typeface="Sakkal Majalla" panose="02000000000000000000" pitchFamily="2" charset="-78"/>
              </a:rPr>
              <a:t>.</a:t>
            </a:r>
            <a:endParaRPr lang="hu-HU" dirty="0">
              <a:latin typeface="Sakkal Majalla" panose="02000000000000000000" pitchFamily="2" charset="-78"/>
              <a:cs typeface="Sakkal Majalla" panose="02000000000000000000" pitchFamily="2" charset="-78"/>
            </a:endParaRPr>
          </a:p>
          <a:p>
            <a:pPr marL="342900" indent="-342900" rtl="1">
              <a:buClr>
                <a:srgbClr val="65A000"/>
              </a:buClr>
              <a:buFont typeface="Arial" panose="020B0604020202020204" pitchFamily="34" charset="0"/>
              <a:buChar char="•"/>
            </a:pPr>
            <a:endParaRPr dirty="0">
              <a:latin typeface="Sakkal Majalla" panose="02000000000000000000" pitchFamily="2" charset="-78"/>
              <a:cs typeface="Sakkal Majalla" panose="02000000000000000000" pitchFamily="2" charset="-78"/>
            </a:endParaRPr>
          </a:p>
          <a:p>
            <a:pPr marL="342900" indent="-342900" rtl="1">
              <a:buClr>
                <a:srgbClr val="65A000"/>
              </a:buClr>
              <a:buFont typeface="Arial" panose="020B0604020202020204" pitchFamily="34" charset="0"/>
              <a:buChar char="•"/>
            </a:pPr>
            <a:r>
              <a:rPr dirty="0" err="1">
                <a:latin typeface="Sakkal Majalla" panose="02000000000000000000" pitchFamily="2" charset="-78"/>
                <a:cs typeface="Sakkal Majalla" panose="02000000000000000000" pitchFamily="2" charset="-78"/>
              </a:rPr>
              <a:t>للمجتمعات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احتياجاتها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وأولوياتها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يؤخذ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بعين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الاعتبار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إعداد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الرسائل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يناسب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الوضع</a:t>
            </a:r>
            <a:r>
              <a:rPr dirty="0">
                <a:latin typeface="Sakkal Majalla" panose="02000000000000000000" pitchFamily="2" charset="-78"/>
                <a:cs typeface="Sakkal Majalla" panose="02000000000000000000" pitchFamily="2" charset="-78"/>
              </a:rPr>
              <a:t>.</a:t>
            </a:r>
            <a:endParaRPr lang="hu-HU" dirty="0">
              <a:latin typeface="Sakkal Majalla" panose="02000000000000000000" pitchFamily="2" charset="-78"/>
              <a:cs typeface="Sakkal Majalla" panose="02000000000000000000" pitchFamily="2" charset="-78"/>
            </a:endParaRPr>
          </a:p>
          <a:p>
            <a:pPr marL="342900" indent="-342900" rtl="1">
              <a:buClr>
                <a:srgbClr val="65A000"/>
              </a:buClr>
              <a:buFont typeface="Arial" panose="020B0604020202020204" pitchFamily="34" charset="0"/>
              <a:buChar char="•"/>
            </a:pPr>
            <a:endParaRPr dirty="0">
              <a:latin typeface="Sakkal Majalla" panose="02000000000000000000" pitchFamily="2" charset="-78"/>
              <a:cs typeface="Sakkal Majalla" panose="02000000000000000000" pitchFamily="2" charset="-78"/>
            </a:endParaRPr>
          </a:p>
          <a:p>
            <a:pPr marL="342900" indent="-342900" rtl="1">
              <a:buClr>
                <a:srgbClr val="65A000"/>
              </a:buClr>
              <a:buFont typeface="Arial" panose="020B0604020202020204" pitchFamily="34" charset="0"/>
              <a:buChar char="•"/>
            </a:pPr>
            <a:r>
              <a:rPr dirty="0" err="1">
                <a:latin typeface="Sakkal Majalla" panose="02000000000000000000" pitchFamily="2" charset="-78"/>
                <a:cs typeface="Sakkal Majalla" panose="02000000000000000000" pitchFamily="2" charset="-78"/>
              </a:rPr>
              <a:t>يُعدُّ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التواصل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بشأن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جزءًا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يتجزأ</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lang="ar-EG" dirty="0">
                <a:latin typeface="Sakkal Majalla" panose="02000000000000000000" pitchFamily="2" charset="-78"/>
                <a:cs typeface="Sakkal Majalla" panose="02000000000000000000" pitchFamily="2" charset="-78"/>
              </a:rPr>
              <a:t>. و</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جائحة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كوفيد-19 </a:t>
            </a:r>
            <a:r>
              <a:rPr dirty="0" err="1">
                <a:latin typeface="Sakkal Majalla" panose="02000000000000000000" pitchFamily="2" charset="-78"/>
                <a:cs typeface="Sakkal Majalla" panose="02000000000000000000" pitchFamily="2" charset="-78"/>
              </a:rPr>
              <a:t>الحالية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يساعد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التواصل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الفعَّال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بشأن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الأشخاص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المعرضين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للخطر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استيعاب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السلوكيات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الوقائية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وتطبيقها</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4" name="TextBox 4">
            <a:extLst>
              <a:ext uri="{FF2B5EF4-FFF2-40B4-BE49-F238E27FC236}">
                <a16:creationId xmlns:a16="http://schemas.microsoft.com/office/drawing/2014/main" id="{2CF5040C-5D9C-61E5-4E99-B45F1804FA9D}"/>
              </a:ext>
            </a:extLst>
          </p:cNvPr>
          <p:cNvSpPr txBox="1"/>
          <p:nvPr/>
        </p:nvSpPr>
        <p:spPr>
          <a:xfrm>
            <a:off x="373647" y="859066"/>
            <a:ext cx="2488504"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الرسائل الرئيسية</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 name="Text Placeholder 3"/>
          <p:cNvSpPr txBox="1">
            <a:spLocks noGrp="1"/>
          </p:cNvSpPr>
          <p:nvPr>
            <p:ph type="body" sz="half" idx="1"/>
          </p:nvPr>
        </p:nvSpPr>
        <p:spPr>
          <a:xfrm>
            <a:off x="422273" y="1971020"/>
            <a:ext cx="11347453" cy="1870076"/>
          </a:xfrm>
          <a:prstGeom prst="rect">
            <a:avLst/>
          </a:prstGeom>
        </p:spPr>
        <p:txBody>
          <a:bodyPr rtlCol="1"/>
          <a:lstStyle>
            <a:lvl1pPr algn="r" rtl="1">
              <a:defRPr sz="3200"/>
            </a:lvl1pPr>
          </a:lstStyle>
          <a:p>
            <a:pPr algn="ctr" rtl="1"/>
            <a:r>
              <a:rPr lang="ar" b="1" dirty="0">
                <a:latin typeface="Sakkal Majalla" panose="02000000000000000000" pitchFamily="2" charset="-78"/>
                <a:cs typeface="Sakkal Majalla" panose="02000000000000000000" pitchFamily="2" charset="-78"/>
              </a:rPr>
              <a:t>3. المراجع والمبادئ التوجيهية</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 name="Content Placeholder 2"/>
          <p:cNvSpPr txBox="1">
            <a:spLocks noGrp="1"/>
          </p:cNvSpPr>
          <p:nvPr>
            <p:ph type="body" idx="1"/>
          </p:nvPr>
        </p:nvSpPr>
        <p:spPr>
          <a:prstGeom prst="rect">
            <a:avLst/>
          </a:prstGeom>
        </p:spPr>
        <p:txBody>
          <a:bodyPr rtlCol="1"/>
          <a:lstStyle/>
          <a:p>
            <a:pPr defTabSz="277747" rtl="1">
              <a:spcBef>
                <a:spcPts val="200"/>
              </a:spcBef>
              <a:defRPr sz="1919">
                <a:solidFill>
                  <a:srgbClr val="C00000"/>
                </a:solidFill>
              </a:defRPr>
            </a:pPr>
            <a:r>
              <a:rPr lang="a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2"/>
              </a:rPr>
              <a:t>منظمة الصحة العالمية: نصائح للعامة بشأن فيروس كورونا المستجد (2019-‏nCoV‏): تصحيح المفاهيم المغلوطة‏</a:t>
            </a:r>
          </a:p>
          <a:p>
            <a:pPr algn="l" defTabSz="277747" rtl="1">
              <a:spcBef>
                <a:spcPts val="200"/>
              </a:spcBef>
              <a:defRPr sz="1919">
                <a:solidFill>
                  <a:srgbClr val="C00000"/>
                </a:solidFill>
              </a:defRPr>
            </a:pPr>
            <a:r>
              <a:rPr lang="a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3"/>
              </a:rPr>
              <a:t>WHO Risk Communication &amp; Community Engagement Readiness and Response Guidelines</a:t>
            </a:r>
          </a:p>
          <a:p>
            <a:pPr algn="l" defTabSz="277747" rtl="1">
              <a:spcBef>
                <a:spcPts val="200"/>
              </a:spcBef>
              <a:defRPr sz="1919">
                <a:solidFill>
                  <a:srgbClr val="C00000"/>
                </a:solidFill>
              </a:defRPr>
            </a:pPr>
            <a:r>
              <a:rPr lang="a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4"/>
              </a:rPr>
              <a:t>CDC Crisis and Emergency Risk Communication (CERC) Overview for COVID-19</a:t>
            </a:r>
          </a:p>
          <a:p>
            <a:pPr algn="l" defTabSz="277747" rtl="1">
              <a:spcBef>
                <a:spcPts val="200"/>
              </a:spcBef>
              <a:defRPr sz="1919">
                <a:solidFill>
                  <a:srgbClr val="C00000"/>
                </a:solidFill>
              </a:defRPr>
            </a:pPr>
            <a:r>
              <a:rPr lang="a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5"/>
              </a:rPr>
              <a:t>CDC COVID-19 Resources for Communicators</a:t>
            </a:r>
          </a:p>
          <a:p>
            <a:pPr algn="l" defTabSz="277747" rtl="1">
              <a:spcBef>
                <a:spcPts val="200"/>
              </a:spcBef>
              <a:defRPr sz="1919">
                <a:solidFill>
                  <a:srgbClr val="C00000"/>
                </a:solidFill>
              </a:defRPr>
            </a:pPr>
            <a:r>
              <a:rPr lang="a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6"/>
              </a:rPr>
              <a:t>ECDC Infographics/leaflets about COVID-19</a:t>
            </a:r>
          </a:p>
          <a:p>
            <a:pPr algn="l" defTabSz="277747" rtl="1">
              <a:spcBef>
                <a:spcPts val="200"/>
              </a:spcBef>
              <a:defRPr sz="1919">
                <a:solidFill>
                  <a:srgbClr val="C00000"/>
                </a:solidFill>
              </a:defRPr>
            </a:pPr>
            <a:r>
              <a:rPr lang="a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7"/>
              </a:rPr>
              <a:t>GOARN Risk Communication &amp; Community Engagement COVID-19 Knowledge Hub</a:t>
            </a:r>
          </a:p>
          <a:p>
            <a:pPr algn="l" defTabSz="277747" rtl="1">
              <a:spcBef>
                <a:spcPts val="200"/>
              </a:spcBef>
              <a:defRPr sz="1919">
                <a:solidFill>
                  <a:srgbClr val="C00000"/>
                </a:solidFill>
              </a:defRPr>
            </a:pPr>
            <a:r>
              <a:rPr lang="a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8"/>
              </a:rPr>
              <a:t>Social Science in Humanitarian Action Platform: Key Considerations for online information, mis- and disinformation in context of COVID-19</a:t>
            </a:r>
          </a:p>
          <a:p>
            <a:pPr defTabSz="277747" rtl="1">
              <a:spcBef>
                <a:spcPts val="200"/>
              </a:spcBef>
              <a:defRPr sz="1919"/>
            </a:pPr>
            <a:r>
              <a:rPr dirty="0" err="1">
                <a:latin typeface="Sakkal Majalla" panose="02000000000000000000" pitchFamily="2" charset="-78"/>
                <a:cs typeface="Sakkal Majalla" panose="02000000000000000000" pitchFamily="2" charset="-78"/>
              </a:rPr>
              <a:t>أدوات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المشاركة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تصفح</a:t>
            </a:r>
            <a:r>
              <a:rPr lang="ar-EG" dirty="0">
                <a:latin typeface="Sakkal Majalla" panose="02000000000000000000" pitchFamily="2" charset="-78"/>
                <a:cs typeface="Sakkal Majalla" panose="02000000000000000000" pitchFamily="2" charset="-78"/>
              </a:rPr>
              <a:t>:</a:t>
            </a:r>
          </a:p>
          <a:p>
            <a:pPr algn="l" defTabSz="277747" rtl="0">
              <a:spcBef>
                <a:spcPts val="200"/>
              </a:spcBef>
              <a:defRPr sz="1919"/>
            </a:pPr>
            <a:r>
              <a:rPr lang="a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9"/>
              </a:rPr>
              <a:t>https://coronawestafrica.info/</a:t>
            </a:r>
          </a:p>
          <a:p>
            <a:pPr defTabSz="277747" rtl="1">
              <a:spcBef>
                <a:spcPts val="200"/>
              </a:spcBef>
              <a:defRPr sz="1919"/>
            </a:pPr>
            <a:r>
              <a:rPr dirty="0" err="1">
                <a:latin typeface="Sakkal Majalla" panose="02000000000000000000" pitchFamily="2" charset="-78"/>
                <a:cs typeface="Sakkal Majalla" panose="02000000000000000000" pitchFamily="2" charset="-78"/>
              </a:rPr>
              <a:t>فيروس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كورونا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نفسك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والآخرين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موارد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إقليم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المنظمة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لشرق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المتوسط</a:t>
            </a:r>
            <a:r>
              <a:rPr dirty="0">
                <a:latin typeface="Sakkal Majalla" panose="02000000000000000000" pitchFamily="2" charset="-78"/>
                <a:cs typeface="Sakkal Majalla" panose="02000000000000000000" pitchFamily="2" charset="-78"/>
              </a:rPr>
              <a:t> </a:t>
            </a:r>
          </a:p>
          <a:p>
            <a:pPr algn="l" defTabSz="277747" rtl="1">
              <a:spcBef>
                <a:spcPts val="200"/>
              </a:spcBef>
              <a:defRPr sz="1919" u="sng"/>
            </a:pPr>
            <a:r>
              <a:rPr dirty="0">
                <a:latin typeface="Sakkal Majalla" panose="02000000000000000000" pitchFamily="2" charset="-78"/>
                <a:cs typeface="Sakkal Majalla" panose="02000000000000000000" pitchFamily="2" charset="-78"/>
                <a:hlinkClick r:id="rId10"/>
              </a:rPr>
              <a:t>http://www.emro.who.int/health-topics/corona-virus/protect-yourself-and-others.html</a:t>
            </a:r>
            <a:r>
              <a:rPr lang="ar-EG" dirty="0">
                <a:latin typeface="Sakkal Majalla" panose="02000000000000000000" pitchFamily="2" charset="-78"/>
                <a:cs typeface="Sakkal Majalla" panose="02000000000000000000" pitchFamily="2" charset="-78"/>
              </a:rPr>
              <a:t> </a:t>
            </a:r>
            <a:r>
              <a:rPr lang="ar" u="none" dirty="0">
                <a:latin typeface="Sakkal Majalla" panose="02000000000000000000" pitchFamily="2" charset="-78"/>
                <a:cs typeface="Sakkal Majalla" panose="02000000000000000000" pitchFamily="2" charset="-78"/>
              </a:rPr>
              <a:t> </a:t>
            </a:r>
          </a:p>
          <a:p>
            <a:pPr defTabSz="277747" rtl="1">
              <a:spcBef>
                <a:spcPts val="200"/>
              </a:spcBef>
              <a:defRPr sz="1919">
                <a:solidFill>
                  <a:srgbClr val="808080"/>
                </a:solidFill>
              </a:defRPr>
            </a:pPr>
            <a:endParaRPr u="none" dirty="0">
              <a:latin typeface="Sakkal Majalla" panose="02000000000000000000" pitchFamily="2" charset="-78"/>
              <a:cs typeface="Sakkal Majalla" panose="02000000000000000000" pitchFamily="2" charset="-78"/>
            </a:endParaRPr>
          </a:p>
        </p:txBody>
      </p:sp>
      <p:sp>
        <p:nvSpPr>
          <p:cNvPr id="2" name="TextBox 1">
            <a:extLst>
              <a:ext uri="{FF2B5EF4-FFF2-40B4-BE49-F238E27FC236}">
                <a16:creationId xmlns:a16="http://schemas.microsoft.com/office/drawing/2014/main" id="{BB819C41-3E77-0E40-6A06-EED2C2633E6A}"/>
              </a:ext>
            </a:extLst>
          </p:cNvPr>
          <p:cNvSpPr txBox="1"/>
          <p:nvPr/>
        </p:nvSpPr>
        <p:spPr>
          <a:xfrm>
            <a:off x="85993" y="459350"/>
            <a:ext cx="2649682" cy="954105"/>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fontAlgn="auto" latinLnBrk="0" hangingPunct="0">
              <a:lnSpc>
                <a:spcPct val="100000"/>
              </a:lnSpc>
              <a:spcBef>
                <a:spcPts val="0"/>
              </a:spcBef>
              <a:spcAft>
                <a:spcPts val="0"/>
              </a:spcAft>
              <a:buClrTx/>
              <a:buSzTx/>
              <a:buFontTx/>
              <a:buNone/>
              <a:tabLst/>
            </a:pPr>
            <a:r>
              <a:rPr lang="ar" sz="2800" b="1" dirty="0">
                <a:solidFill>
                  <a:schemeClr val="bg1"/>
                </a:solidFill>
                <a:latin typeface="Sakkal Majalla" panose="02000000000000000000" pitchFamily="2" charset="-78"/>
                <a:cs typeface="Sakkal Majalla" panose="02000000000000000000" pitchFamily="2" charset="-78"/>
              </a:rPr>
              <a:t>المراجع والمبادئ التوجيهية</a:t>
            </a:r>
            <a:endParaRPr kumimoji="0" lang="en-US" sz="2800" b="0"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307;p8">
            <a:extLst>
              <a:ext uri="{FF2B5EF4-FFF2-40B4-BE49-F238E27FC236}">
                <a16:creationId xmlns:a16="http://schemas.microsoft.com/office/drawing/2014/main" id="{025DF44B-0717-CEA4-5B1A-7B742C79C3BC}"/>
              </a:ext>
            </a:extLst>
          </p:cNvPr>
          <p:cNvSpPr txBox="1">
            <a:spLocks noGrp="1"/>
          </p:cNvSpPr>
          <p:nvPr>
            <p:ph type="title"/>
          </p:nvPr>
        </p:nvSpPr>
        <p:spPr>
          <a:xfrm>
            <a:off x="303490" y="497839"/>
            <a:ext cx="2470190" cy="833121"/>
          </a:xfrm>
          <a:prstGeom prst="rect">
            <a:avLst/>
          </a:prstGeom>
          <a:noFill/>
        </p:spPr>
        <p:txBody>
          <a:bodyPr lIns="0" tIns="0" rIns="0" bIns="0" rtlCol="1" anchor="b"/>
          <a:lstStyle/>
          <a:p>
            <a:pPr rtl="1"/>
            <a:r>
              <a:rPr lang="ar" b="1" dirty="0">
                <a:latin typeface="Sakkal Majalla" panose="02000000000000000000" pitchFamily="2" charset="-78"/>
                <a:cs typeface="Sakkal Majalla" panose="02000000000000000000" pitchFamily="2" charset="-78"/>
              </a:rPr>
              <a:t>مقدمة</a:t>
            </a:r>
          </a:p>
        </p:txBody>
      </p:sp>
      <p:sp>
        <p:nvSpPr>
          <p:cNvPr id="303" name="Google Shape;308;p8"/>
          <p:cNvSpPr txBox="1">
            <a:spLocks noGrp="1"/>
          </p:cNvSpPr>
          <p:nvPr>
            <p:ph type="body" idx="1"/>
          </p:nvPr>
        </p:nvSpPr>
        <p:spPr>
          <a:xfrm>
            <a:off x="4212591" y="1747519"/>
            <a:ext cx="7529515" cy="3108961"/>
          </a:xfrm>
          <a:prstGeom prst="rect">
            <a:avLst/>
          </a:prstGeom>
        </p:spPr>
        <p:txBody>
          <a:bodyPr lIns="0" tIns="0" rIns="0" bIns="0" rtlCol="1" anchor="t">
            <a:normAutofit lnSpcReduction="10000"/>
          </a:bodyPr>
          <a:lstStyle/>
          <a:p>
            <a:pPr rtl="1"/>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المورد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التعليمي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جزءٌ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المُوجّ</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ه </a:t>
            </a:r>
            <a:r>
              <a:rPr dirty="0" err="1">
                <a:latin typeface="Sakkal Majalla" panose="02000000000000000000" pitchFamily="2" charset="-78"/>
                <a:cs typeface="Sakkal Majalla" panose="02000000000000000000" pitchFamily="2" charset="-78"/>
              </a:rPr>
              <a:t>خصيصًا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a:t>
            </a:r>
          </a:p>
          <a:p>
            <a:pPr rtl="1"/>
            <a:endParaRPr dirty="0">
              <a:latin typeface="Sakkal Majalla" panose="02000000000000000000" pitchFamily="2" charset="-78"/>
              <a:cs typeface="Sakkal Majalla" panose="02000000000000000000" pitchFamily="2" charset="-78"/>
            </a:endParaRPr>
          </a:p>
          <a:p>
            <a:pPr rtl="1"/>
            <a:r>
              <a:rPr dirty="0" err="1">
                <a:latin typeface="Sakkal Majalla" panose="02000000000000000000" pitchFamily="2" charset="-78"/>
                <a:cs typeface="Sakkal Majalla" panose="02000000000000000000" pitchFamily="2" charset="-78"/>
              </a:rPr>
              <a:t>استناد</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ا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نهج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التصدي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الأخطار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يهدف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البرنامج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تزويد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بالمعارف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والمهارات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والمواقف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والأدوات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اللازمة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للكشف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المبكر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حدث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أحداث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بفعالية</a:t>
            </a:r>
            <a:r>
              <a:rPr dirty="0">
                <a:latin typeface="Sakkal Majalla" panose="02000000000000000000" pitchFamily="2" charset="-78"/>
                <a:cs typeface="Sakkal Majalla" panose="02000000000000000000" pitchFamily="2" charset="-78"/>
              </a:rPr>
              <a:t>.</a:t>
            </a:r>
          </a:p>
          <a:p>
            <a:pPr rtl="1"/>
            <a:endParaRPr dirty="0">
              <a:latin typeface="Sakkal Majalla" panose="02000000000000000000" pitchFamily="2" charset="-78"/>
              <a:cs typeface="Sakkal Majalla" panose="02000000000000000000" pitchFamily="2" charset="-78"/>
            </a:endParaRPr>
          </a:p>
          <a:p>
            <a:pPr rtl="1"/>
            <a:r>
              <a:rPr dirty="0" err="1">
                <a:latin typeface="Sakkal Majalla" panose="02000000000000000000" pitchFamily="2" charset="-78"/>
                <a:cs typeface="Sakkal Majalla" panose="02000000000000000000" pitchFamily="2" charset="-78"/>
              </a:rPr>
              <a:t>تُعدُّ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مكونات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برنامج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a:t>
            </a:r>
          </a:p>
        </p:txBody>
      </p:sp>
    </p:spTree>
    <p:extLst>
      <p:ext uri="{BB962C8B-B14F-4D97-AF65-F5344CB8AC3E}">
        <p14:creationId xmlns:p14="http://schemas.microsoft.com/office/powerpoint/2010/main" val="3560931583"/>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 name="Text Placeholder 4"/>
          <p:cNvSpPr txBox="1">
            <a:spLocks noGrp="1"/>
          </p:cNvSpPr>
          <p:nvPr>
            <p:ph type="body" sz="half" idx="1"/>
          </p:nvPr>
        </p:nvSpPr>
        <p:spPr>
          <a:xfrm>
            <a:off x="587204" y="1971020"/>
            <a:ext cx="11347453" cy="1870076"/>
          </a:xfrm>
          <a:prstGeom prst="rect">
            <a:avLst/>
          </a:prstGeom>
        </p:spPr>
        <p:txBody>
          <a:bodyPr rtlCol="1"/>
          <a:lstStyle>
            <a:lvl1pPr algn="r" rtl="1">
              <a:defRPr sz="3200"/>
            </a:lvl1pPr>
          </a:lstStyle>
          <a:p>
            <a:pPr algn="ctr" rtl="1"/>
            <a:r>
              <a:rPr lang="ar" b="1" dirty="0">
                <a:latin typeface="Sakkal Majalla" panose="02000000000000000000" pitchFamily="2" charset="-78"/>
                <a:cs typeface="Sakkal Majalla" panose="02000000000000000000" pitchFamily="2" charset="-78"/>
              </a:rPr>
              <a:t>4. موارد تعلُّم إضافية</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 name="Content Placeholder 2"/>
          <p:cNvSpPr txBox="1">
            <a:spLocks noGrp="1"/>
          </p:cNvSpPr>
          <p:nvPr>
            <p:ph type="body" idx="1"/>
          </p:nvPr>
        </p:nvSpPr>
        <p:spPr>
          <a:prstGeom prst="rect">
            <a:avLst/>
          </a:prstGeom>
        </p:spPr>
        <p:txBody>
          <a:bodyPr rtlCol="1"/>
          <a:lstStyle/>
          <a:p>
            <a:pPr rtl="1">
              <a:defRPr sz="1800"/>
            </a:pPr>
            <a:r>
              <a:rPr lang="a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2"/>
              </a:rPr>
              <a:t>سلسلة الدورات التدريبية SocialNet: تمكين المجتمعات قبل وأثناء وبعد تفشي الأمراض المعدية، منصة OpenWHO</a:t>
            </a:r>
            <a:endParaRP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2"/>
            </a:endParaRPr>
          </a:p>
          <a:p>
            <a:pPr rtl="1">
              <a:defRPr sz="1800"/>
            </a:pPr>
            <a:endParaRP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2"/>
            </a:endParaRPr>
          </a:p>
          <a:p>
            <a:pPr marL="308609" indent="-308609" rtl="1">
              <a:defRPr sz="1800"/>
            </a:pPr>
            <a:r>
              <a:rPr dirty="0" err="1">
                <a:latin typeface="Sakkal Majalla" panose="02000000000000000000" pitchFamily="2" charset="-78"/>
                <a:cs typeface="Sakkal Majalla" panose="02000000000000000000" pitchFamily="2" charset="-78"/>
              </a:rPr>
              <a:t>أساسيات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التواصل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بشأن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منظمة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العالمية</a:t>
            </a:r>
            <a:r>
              <a:rPr dirty="0">
                <a:latin typeface="Sakkal Majalla" panose="02000000000000000000" pitchFamily="2" charset="-78"/>
                <a:cs typeface="Sakkal Majalla" panose="02000000000000000000" pitchFamily="2" charset="-78"/>
              </a:rPr>
              <a:t>.</a:t>
            </a:r>
          </a:p>
          <a:p>
            <a:pPr algn="l" rtl="0">
              <a:defRPr sz="1800"/>
            </a:pPr>
            <a:r>
              <a:rPr lang="a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3"/>
              </a:rPr>
              <a:t>https://openwho.org/courses/risk-communication-AR</a:t>
            </a:r>
            <a:r>
              <a:rPr dirty="0">
                <a:latin typeface="Sakkal Majalla" panose="02000000000000000000" pitchFamily="2" charset="-78"/>
                <a:cs typeface="Sakkal Majalla" panose="02000000000000000000" pitchFamily="2" charset="-78"/>
              </a:rPr>
              <a:t>  </a:t>
            </a:r>
          </a:p>
          <a:p>
            <a:pPr rtl="1">
              <a:defRPr sz="1800"/>
            </a:pPr>
            <a:endParaRPr dirty="0">
              <a:latin typeface="Sakkal Majalla" panose="02000000000000000000" pitchFamily="2" charset="-78"/>
              <a:cs typeface="Sakkal Majalla" panose="02000000000000000000" pitchFamily="2" charset="-78"/>
            </a:endParaRPr>
          </a:p>
          <a:p>
            <a:pPr algn="l" rtl="0">
              <a:defRPr sz="1800"/>
            </a:pPr>
            <a:r>
              <a:rPr dirty="0">
                <a:latin typeface="Sakkal Majalla" panose="02000000000000000000" pitchFamily="2" charset="-78"/>
                <a:cs typeface="Sakkal Majalla" panose="02000000000000000000" pitchFamily="2" charset="-78"/>
              </a:rPr>
              <a:t>Communication Essentials for Member States</a:t>
            </a:r>
          </a:p>
          <a:p>
            <a:pPr algn="l" rtl="0">
              <a:defRPr sz="1800"/>
            </a:pPr>
            <a:r>
              <a:rPr lang="a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4"/>
              </a:rPr>
              <a:t>https://openwho.org/courses/publichealthcom</a:t>
            </a:r>
            <a:r>
              <a:rPr dirty="0">
                <a:latin typeface="Sakkal Majalla" panose="02000000000000000000" pitchFamily="2" charset="-78"/>
                <a:cs typeface="Sakkal Majalla" panose="02000000000000000000" pitchFamily="2" charset="-78"/>
              </a:rPr>
              <a:t> </a:t>
            </a:r>
          </a:p>
          <a:p>
            <a:pPr algn="l" rtl="0">
              <a:defRPr sz="1800"/>
            </a:pPr>
            <a:endParaRPr dirty="0">
              <a:latin typeface="Sakkal Majalla" panose="02000000000000000000" pitchFamily="2" charset="-78"/>
              <a:cs typeface="Sakkal Majalla" panose="02000000000000000000" pitchFamily="2" charset="-78"/>
            </a:endParaRPr>
          </a:p>
          <a:p>
            <a:pPr algn="l" rtl="0">
              <a:defRPr sz="1800"/>
            </a:pPr>
            <a:r>
              <a:rPr dirty="0">
                <a:latin typeface="Sakkal Majalla" panose="02000000000000000000" pitchFamily="2" charset="-78"/>
                <a:cs typeface="Sakkal Majalla" panose="02000000000000000000" pitchFamily="2" charset="-78"/>
              </a:rPr>
              <a:t>COVID-19 infodemic management: risk communication and community engagement challenges</a:t>
            </a:r>
          </a:p>
          <a:p>
            <a:pPr algn="l" rtl="0">
              <a:defRPr sz="1800"/>
            </a:pPr>
            <a:r>
              <a:rPr lang="a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5"/>
              </a:rPr>
              <a:t>https://openwho.org/courses/RCCE-COVID-19</a:t>
            </a:r>
            <a:r>
              <a:rPr dirty="0">
                <a:latin typeface="Sakkal Majalla" panose="02000000000000000000" pitchFamily="2" charset="-78"/>
                <a:cs typeface="Sakkal Majalla" panose="02000000000000000000" pitchFamily="2" charset="-78"/>
              </a:rPr>
              <a:t> </a:t>
            </a:r>
          </a:p>
          <a:p>
            <a:pPr rtl="1">
              <a:defRPr sz="1800"/>
            </a:pPr>
            <a:endParaRPr dirty="0">
              <a:latin typeface="Sakkal Majalla" panose="02000000000000000000" pitchFamily="2" charset="-78"/>
              <a:cs typeface="Sakkal Majalla" panose="02000000000000000000" pitchFamily="2" charset="-78"/>
            </a:endParaRPr>
          </a:p>
          <a:p>
            <a:pPr rtl="1">
              <a:defRPr sz="1800"/>
            </a:pPr>
            <a:r>
              <a:rPr dirty="0" err="1">
                <a:latin typeface="Sakkal Majalla" panose="02000000000000000000" pitchFamily="2" charset="-78"/>
                <a:cs typeface="Sakkal Majalla" panose="02000000000000000000" pitchFamily="2" charset="-78"/>
              </a:rPr>
              <a:t>إدارة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الوباء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المعلوماتي</a:t>
            </a:r>
            <a:r>
              <a:rPr dirty="0">
                <a:latin typeface="Sakkal Majalla" panose="02000000000000000000" pitchFamily="2" charset="-78"/>
                <a:cs typeface="Sakkal Majalla" panose="02000000000000000000" pitchFamily="2" charset="-78"/>
              </a:rPr>
              <a:t> 101، </a:t>
            </a:r>
            <a:r>
              <a:rPr dirty="0" err="1">
                <a:latin typeface="Sakkal Majalla" panose="02000000000000000000" pitchFamily="2" charset="-78"/>
                <a:cs typeface="Sakkal Majalla" panose="02000000000000000000" pitchFamily="2" charset="-78"/>
              </a:rPr>
              <a:t>منظمة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العالمية</a:t>
            </a:r>
            <a:r>
              <a:rPr dirty="0">
                <a:latin typeface="Sakkal Majalla" panose="02000000000000000000" pitchFamily="2" charset="-78"/>
                <a:cs typeface="Sakkal Majalla" panose="02000000000000000000" pitchFamily="2" charset="-78"/>
              </a:rPr>
              <a:t>.</a:t>
            </a:r>
          </a:p>
          <a:p>
            <a:pPr algn="l" rtl="0">
              <a:defRPr sz="1800"/>
            </a:pPr>
            <a:r>
              <a:rPr lang="a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6"/>
              </a:rPr>
              <a:t>https://openwho.org/courses/infodemic-management-101-ar</a:t>
            </a:r>
            <a:r>
              <a:rPr dirty="0">
                <a:latin typeface="Sakkal Majalla" panose="02000000000000000000" pitchFamily="2" charset="-78"/>
                <a:cs typeface="Sakkal Majalla" panose="02000000000000000000" pitchFamily="2" charset="-78"/>
              </a:rPr>
              <a:t> </a:t>
            </a:r>
          </a:p>
          <a:p>
            <a:pPr rtl="1">
              <a:defRPr sz="2000">
                <a:solidFill>
                  <a:srgbClr val="7F7F7F"/>
                </a:solidFill>
              </a:defRPr>
            </a:pPr>
            <a:endParaRPr dirty="0">
              <a:latin typeface="Sakkal Majalla" panose="02000000000000000000" pitchFamily="2" charset="-78"/>
              <a:cs typeface="Sakkal Majalla" panose="02000000000000000000" pitchFamily="2" charset="-78"/>
            </a:endParaRPr>
          </a:p>
        </p:txBody>
      </p:sp>
      <p:sp>
        <p:nvSpPr>
          <p:cNvPr id="2" name="TextBox 1">
            <a:extLst>
              <a:ext uri="{FF2B5EF4-FFF2-40B4-BE49-F238E27FC236}">
                <a16:creationId xmlns:a16="http://schemas.microsoft.com/office/drawing/2014/main" id="{D3C5B41E-379C-A650-F6A7-DFD2C71F3479}"/>
              </a:ext>
            </a:extLst>
          </p:cNvPr>
          <p:cNvSpPr txBox="1"/>
          <p:nvPr/>
        </p:nvSpPr>
        <p:spPr>
          <a:xfrm>
            <a:off x="311728" y="135078"/>
            <a:ext cx="2493460" cy="10772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fontAlgn="auto" latinLnBrk="0" hangingPunct="0">
              <a:lnSpc>
                <a:spcPct val="100000"/>
              </a:lnSpc>
              <a:spcBef>
                <a:spcPts val="0"/>
              </a:spcBef>
              <a:spcAft>
                <a:spcPts val="0"/>
              </a:spcAft>
              <a:buClrTx/>
              <a:buSzTx/>
              <a:buFontTx/>
              <a:buNone/>
              <a:tabLst/>
            </a:pPr>
            <a:r>
              <a:rPr lang="ar" sz="3200" b="1" dirty="0">
                <a:solidFill>
                  <a:schemeClr val="bg1"/>
                </a:solidFill>
                <a:latin typeface="Sakkal Majalla" panose="02000000000000000000" pitchFamily="2" charset="-78"/>
                <a:cs typeface="Sakkal Majalla" panose="02000000000000000000" pitchFamily="2" charset="-78"/>
              </a:rPr>
              <a:t>موارد تعلُّم</a:t>
            </a:r>
            <a:endParaRPr lang="ar-EG" sz="3200" b="1" dirty="0">
              <a:solidFill>
                <a:schemeClr val="bg1"/>
              </a:solidFill>
              <a:latin typeface="Sakkal Majalla" panose="02000000000000000000" pitchFamily="2" charset="-78"/>
              <a:cs typeface="Sakkal Majalla" panose="02000000000000000000" pitchFamily="2" charset="-78"/>
            </a:endParaRPr>
          </a:p>
          <a:p>
            <a:pPr marL="0" marR="0" indent="0" algn="r" defTabSz="914400" fontAlgn="auto" latinLnBrk="0" hangingPunct="0">
              <a:lnSpc>
                <a:spcPct val="100000"/>
              </a:lnSpc>
              <a:spcBef>
                <a:spcPts val="0"/>
              </a:spcBef>
              <a:spcAft>
                <a:spcPts val="0"/>
              </a:spcAft>
              <a:buClrTx/>
              <a:buSzTx/>
              <a:buFontTx/>
              <a:buNone/>
              <a:tabLst/>
            </a:pPr>
            <a:r>
              <a:rPr lang="ar" sz="3200" b="1" dirty="0">
                <a:solidFill>
                  <a:schemeClr val="bg1"/>
                </a:solidFill>
                <a:latin typeface="Sakkal Majalla" panose="02000000000000000000" pitchFamily="2" charset="-78"/>
                <a:cs typeface="Sakkal Majalla" panose="02000000000000000000" pitchFamily="2" charset="-78"/>
              </a:rPr>
              <a:t>إضافية</a:t>
            </a:r>
            <a:endParaRPr kumimoji="0" lang="en-US" sz="3200" b="0"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36F15FD-9044-0379-D1EE-82E86E7768D2}"/>
              </a:ext>
            </a:extLst>
          </p:cNvPr>
          <p:cNvSpPr txBox="1"/>
          <p:nvPr/>
        </p:nvSpPr>
        <p:spPr>
          <a:xfrm>
            <a:off x="4378960" y="2256213"/>
            <a:ext cx="3708400" cy="923328"/>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5400" b="0" i="0" u="none" strike="noStrike" cap="none" spc="0" normalizeH="0" baseline="0" dirty="0">
                <a:ln>
                  <a:noFill/>
                </a:ln>
                <a:solidFill>
                  <a:schemeClr val="bg1"/>
                </a:solidFill>
                <a:effectLst/>
                <a:uFillTx/>
                <a:latin typeface="Calibri"/>
                <a:ea typeface="Calibri"/>
                <a:cs typeface="Calibri"/>
                <a:sym typeface="Calibri"/>
              </a:rPr>
              <a:t>شكرًا لكم</a:t>
            </a:r>
            <a:endParaRPr kumimoji="0" lang="en-US" sz="5400" b="0"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B7AAF8A6-BC1F-3846-5B45-E0237D93F0B0}"/>
              </a:ext>
            </a:extLst>
          </p:cNvPr>
          <p:cNvSpPr txBox="1">
            <a:spLocks noGrp="1"/>
          </p:cNvSpPr>
          <p:nvPr>
            <p:ph type="body" idx="1"/>
          </p:nvPr>
        </p:nvSpPr>
        <p:spPr>
          <a:xfrm>
            <a:off x="996016" y="1022291"/>
            <a:ext cx="10199968" cy="5206965"/>
          </a:xfrm>
          <a:prstGeom prst="rect">
            <a:avLst/>
          </a:prstGeom>
        </p:spPr>
        <p:txBody>
          <a:bodyPr lIns="0" tIns="0" rIns="0" bIns="0" rtlCol="1">
            <a:normAutofit fontScale="85000" lnSpcReduction="10000"/>
          </a:bodyPr>
          <a:lstStyle/>
          <a:p>
            <a:pPr marL="0" marR="0" algn="r" rtl="1" eaLnBrk="0" fontAlgn="base" hangingPunct="0">
              <a:lnSpc>
                <a:spcPct val="115000"/>
              </a:lnSpc>
              <a:spcBef>
                <a:spcPts val="0"/>
              </a:spcBef>
              <a:spcAft>
                <a:spcPts val="1000"/>
              </a:spcAft>
            </a:pPr>
            <a:r>
              <a:rPr lang="ar-MA" sz="20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منصة منظمة الصحة العالمية للتعلُّم في مجال الأمن الصِ</a:t>
            </a:r>
            <a:r>
              <a:rPr lang="ar-EG" sz="2000">
                <a:solidFill>
                  <a:srgbClr val="000000"/>
                </a:solidFill>
                <a:effectLst/>
                <a:latin typeface="Calibri" panose="020F0502020204030204" pitchFamily="34" charset="0"/>
                <a:ea typeface="Segoe UI" panose="020B0502040204020203" pitchFamily="34" charset="0"/>
                <a:cs typeface="Calibri" panose="020F0502020204030204" pitchFamily="34" charset="0"/>
              </a:rPr>
              <a:t>ّ</a:t>
            </a:r>
            <a:r>
              <a:rPr lang="ar-MA" sz="2000">
                <a:solidFill>
                  <a:srgbClr val="000000"/>
                </a:solidFill>
                <a:effectLst/>
                <a:latin typeface="Calibri" panose="020F0502020204030204" pitchFamily="34" charset="0"/>
                <a:ea typeface="Segoe UI" panose="020B0502040204020203" pitchFamily="34" charset="0"/>
                <a:cs typeface="Calibri" panose="020F0502020204030204" pitchFamily="34" charset="0"/>
              </a:rPr>
              <a:t>حيِّ </a:t>
            </a:r>
            <a:r>
              <a:rPr lang="ar-MA" sz="20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مواد تدريبية</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20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حقوق هذه المواد التدريبية محفوظة لصالح منظمة الصحة العالمية بموجب حق المؤلف (© منظمة الصحة العالمية 2022). جميع الحقوق محفوظة.</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20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يخضع استخدامك لهذه المواد إلى «</a:t>
            </a:r>
            <a:r>
              <a:rPr lang="ar-MA" sz="2000" u="sng" dirty="0">
                <a:solidFill>
                  <a:srgbClr val="0000FF"/>
                </a:solidFill>
                <a:latin typeface="Calibri" panose="020F0502020204030204" pitchFamily="34" charset="0"/>
                <a:cs typeface="Calibri" panose="020F0502020204030204" pitchFamily="34" charset="0"/>
              </a:rPr>
              <a:t>شروط الاستخدام - منصة منظمة الصحة العالمية للتعلُّم في مجال الأمن الصِّحيِّ، مواد تدريبية</a:t>
            </a:r>
            <a:r>
              <a:rPr lang="ar-MA" sz="20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التي قبلتها عند تنزيلها، وهي متاحة على منصة التعلُّم في مجال الأمن الصِّحيِّ على الرابط الآتي: (</a:t>
            </a:r>
            <a:r>
              <a:rPr lang="en-US" sz="2000" u="sng" dirty="0">
                <a:solidFill>
                  <a:srgbClr val="0000FF"/>
                </a:solidFill>
                <a:effectLst/>
                <a:latin typeface="Calibri" panose="020F0502020204030204" pitchFamily="34" charset="0"/>
                <a:ea typeface="Segoe UI" panose="020B0502040204020203" pitchFamily="34" charset="0"/>
                <a:cs typeface="Calibri" panose="020F0502020204030204" pitchFamily="34" charset="0"/>
                <a:hlinkClick r:id="rId2"/>
              </a:rPr>
              <a:t>https://extranet.who.int/hslp</a:t>
            </a:r>
            <a:r>
              <a:rPr lang="ar-MA" sz="20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en-US" sz="20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20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إذا أحدثت تغييرات في محتويات هذه المواد أو عدَّلتها أو ترجمتها أو نقَّحتها بأي طريقة أخرى، فعليك أن تُوضِّح أن المنظمة ليس لها علاقة من قريبٍ أو بعيدٍ بهذه التعديلات، ولا يجوز أن تستخدم اسم المنظمة أو شعارها في هذه المواد المُعدَّلة.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en-US" sz="20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20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وإذا أحدثت تغييرات في محتويات هذه المواد أو عدَّلتها أو ترجمتها أو نقَّحتها بأي طريقة أخرى، فعليك أن تُفصح عن مصدر المواد من خلال الإسناد الآتي: «هذه المواد التدريبية هي نسخة معدلة من «برنامج التدريب المتقدم لفِرَق الاستجابة السريعة» (متاح على الرابط الآتي: </a:t>
            </a:r>
            <a:r>
              <a:rPr lang="en-US" sz="2000" u="sng" dirty="0">
                <a:solidFill>
                  <a:srgbClr val="0000FF"/>
                </a:solidFill>
                <a:effectLst/>
                <a:latin typeface="Calibri" panose="020F0502020204030204" pitchFamily="34" charset="0"/>
                <a:ea typeface="Segoe UI" panose="020B0502040204020203" pitchFamily="34" charset="0"/>
                <a:cs typeface="Arial" panose="020B0604020202020204" pitchFamily="34" charset="0"/>
                <a:hlinkClick r:id="rId3"/>
              </a:rPr>
              <a:t>https://extranet.who.int/hslp</a:t>
            </a:r>
            <a:r>
              <a:rPr lang="ar-MA" sz="2000" u="sng" dirty="0">
                <a:solidFill>
                  <a:srgbClr val="0000FF"/>
                </a:solidFill>
                <a:effectLst/>
                <a:latin typeface="Calibri" panose="020F0502020204030204" pitchFamily="34" charset="0"/>
                <a:ea typeface="Segoe UI" panose="020B0502040204020203" pitchFamily="34" charset="0"/>
                <a:cs typeface="Arial" panose="020B0604020202020204" pitchFamily="34" charset="0"/>
                <a:hlinkClick r:id="rId3"/>
              </a:rPr>
              <a:t>/</a:t>
            </a:r>
            <a:r>
              <a:rPr lang="ar-MA" sz="20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 وحقوقها محفوظة لصالح منظمة الصحة العالمية بموجب حق المؤلف (© منظمة الصحة العالمية، 2022)، ومُستخدمة بتصريح من منظمة الصحة العالمية. وتُخلي منظمة الصحة العالمية مسؤوليتها تمامًا عن أي تعديلات أو </a:t>
            </a:r>
            <a:r>
              <a:rPr lang="ar-MA" sz="2000" dirty="0" err="1">
                <a:solidFill>
                  <a:srgbClr val="000000"/>
                </a:solidFill>
                <a:effectLst/>
                <a:latin typeface="Calibri" panose="020F0502020204030204" pitchFamily="34" charset="0"/>
                <a:ea typeface="Segoe UI" panose="020B0502040204020203" pitchFamily="34" charset="0"/>
                <a:cs typeface="Arial" panose="020B0604020202020204" pitchFamily="34" charset="0"/>
              </a:rPr>
              <a:t>تنقيحات</a:t>
            </a:r>
            <a:r>
              <a:rPr lang="ar-MA" sz="20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 على المواد الخاصة بها المحمية بموجب حق المؤلف».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r>
              <a:rPr lang="ar-MA" sz="2000" dirty="0">
                <a:solidFill>
                  <a:srgbClr val="000000"/>
                </a:solidFill>
                <a:effectLst/>
                <a:ea typeface="Segoe UI" panose="020B0502040204020203" pitchFamily="34" charset="0"/>
                <a:cs typeface="Calibri" panose="020F0502020204030204" pitchFamily="34" charset="0"/>
              </a:rPr>
              <a:t>وعلاوةً على ذلك، يُرجَى إخطار المنظمة بأي تعديلات قد تطرأ على هذه المواد التي تستخدمها علانيةً، لأغراض حفظ السجلات ومواصلة التطوير، عن طريق إرسال رسالة على عنوان البريد الإلكتروني التالي:</a:t>
            </a:r>
            <a:r>
              <a:rPr lang="en-US" sz="2000" u="sng" dirty="0">
                <a:solidFill>
                  <a:srgbClr val="0000FF"/>
                </a:solidFill>
                <a:effectLst/>
                <a:latin typeface="Calibri" panose="020F0502020204030204" pitchFamily="34" charset="0"/>
                <a:ea typeface="Segoe UI" panose="020B0502040204020203" pitchFamily="34" charset="0"/>
                <a:cs typeface="Calibri" panose="020F0502020204030204" pitchFamily="34" charset="0"/>
                <a:hlinkClick r:id="rId4"/>
              </a:rPr>
              <a:t>ihrhrt@who.int</a:t>
            </a:r>
            <a:r>
              <a:rPr lang="en-US" sz="2000" dirty="0">
                <a:solidFill>
                  <a:srgbClr val="000000"/>
                </a:solidFill>
                <a:effectLst/>
                <a:latin typeface="Calibri" panose="020F0502020204030204" pitchFamily="34" charset="0"/>
                <a:ea typeface="Segoe UI" panose="020B0502040204020203" pitchFamily="34" charset="0"/>
              </a:rPr>
              <a:t> </a:t>
            </a:r>
            <a:r>
              <a:rPr lang="ar-MA" sz="2000" dirty="0">
                <a:solidFill>
                  <a:srgbClr val="000000"/>
                </a:solidFill>
                <a:effectLst/>
                <a:ea typeface="Segoe UI" panose="020B0502040204020203" pitchFamily="34" charset="0"/>
                <a:cs typeface="Calibri" panose="020F0502020204030204" pitchFamily="34" charset="0"/>
              </a:rPr>
              <a:t>.</a:t>
            </a:r>
            <a:endParaRPr lang="en-US" sz="2000" dirty="0"/>
          </a:p>
        </p:txBody>
      </p:sp>
      <p:sp>
        <p:nvSpPr>
          <p:cNvPr id="5" name="TextBox 4">
            <a:extLst>
              <a:ext uri="{FF2B5EF4-FFF2-40B4-BE49-F238E27FC236}">
                <a16:creationId xmlns:a16="http://schemas.microsoft.com/office/drawing/2014/main" id="{038FBD80-4AD6-DCD7-2DC6-E9E4099761AA}"/>
              </a:ext>
            </a:extLst>
          </p:cNvPr>
          <p:cNvSpPr txBox="1"/>
          <p:nvPr/>
        </p:nvSpPr>
        <p:spPr>
          <a:xfrm>
            <a:off x="975234" y="43402"/>
            <a:ext cx="2438400" cy="523218"/>
          </a:xfrm>
          <a:prstGeom prst="rect">
            <a:avLst/>
          </a:prstGeom>
          <a:solidFill>
            <a:srgbClr val="951D19"/>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2800" b="1" dirty="0">
                <a:solidFill>
                  <a:schemeClr val="bg1"/>
                </a:solidFill>
                <a:latin typeface="Sakkal Majalla" panose="02000000000000000000" pitchFamily="2" charset="-78"/>
                <a:cs typeface="Sakkal Majalla" panose="02000000000000000000" pitchFamily="2" charset="-78"/>
              </a:rPr>
              <a:t>إخلاء المسؤولية</a:t>
            </a:r>
            <a:endParaRPr kumimoji="0" lang="en-US" sz="2800" b="1"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 name="Google Shape;308;p8"/>
          <p:cNvSpPr txBox="1">
            <a:spLocks noGrp="1"/>
          </p:cNvSpPr>
          <p:nvPr>
            <p:ph type="body" idx="1"/>
          </p:nvPr>
        </p:nvSpPr>
        <p:spPr>
          <a:xfrm>
            <a:off x="4260413" y="1790300"/>
            <a:ext cx="7444684" cy="3122675"/>
          </a:xfrm>
          <a:prstGeom prst="rect">
            <a:avLst/>
          </a:prstGeom>
        </p:spPr>
        <p:txBody>
          <a:bodyPr lIns="0" tIns="0" rIns="0" bIns="0" rtlCol="1" anchor="t"/>
          <a:lstStyle/>
          <a:p>
            <a:pPr algn="just" rtl="1">
              <a:defRPr>
                <a:solidFill>
                  <a:srgbClr val="FF0000"/>
                </a:solidFill>
              </a:defRPr>
            </a:pPr>
            <a:endParaRPr dirty="0">
              <a:latin typeface="Sakkal Majalla" panose="02000000000000000000" pitchFamily="2" charset="-78"/>
              <a:cs typeface="Sakkal Majalla" panose="02000000000000000000" pitchFamily="2" charset="-78"/>
            </a:endParaRPr>
          </a:p>
          <a:p>
            <a:pPr algn="just" rtl="1">
              <a:defRPr>
                <a:solidFill>
                  <a:srgbClr val="FF0000"/>
                </a:solidFill>
              </a:defRPr>
            </a:pPr>
            <a:r>
              <a:rPr dirty="0" err="1">
                <a:latin typeface="Sakkal Majalla" panose="02000000000000000000" pitchFamily="2" charset="-78"/>
                <a:cs typeface="Sakkal Majalla" panose="02000000000000000000" pitchFamily="2" charset="-78"/>
              </a:rPr>
              <a:t>تأكد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استعراض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محتوى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التقديمي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وقرِّر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كنت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تحتاج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كاملًا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السياق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واحتياجات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التعلّ</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م </a:t>
            </a:r>
            <a:r>
              <a:rPr dirty="0" err="1">
                <a:latin typeface="Sakkal Majalla" panose="02000000000000000000" pitchFamily="2" charset="-78"/>
                <a:cs typeface="Sakkal Majalla" panose="02000000000000000000" pitchFamily="2" charset="-78"/>
              </a:rPr>
              <a:t>المستهدفة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والوقت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المتاح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التقديمي</a:t>
            </a:r>
            <a:r>
              <a:rPr dirty="0">
                <a:latin typeface="Sakkal Majalla" panose="02000000000000000000" pitchFamily="2" charset="-78"/>
                <a:cs typeface="Sakkal Majalla" panose="02000000000000000000" pitchFamily="2" charset="-78"/>
              </a:rPr>
              <a:t>. </a:t>
            </a:r>
          </a:p>
          <a:p>
            <a:pPr algn="just" rtl="1">
              <a:defRPr>
                <a:solidFill>
                  <a:srgbClr val="FF0000"/>
                </a:solidFill>
              </a:defRPr>
            </a:pPr>
            <a:r>
              <a:rPr dirty="0" err="1">
                <a:latin typeface="Sakkal Majalla" panose="02000000000000000000" pitchFamily="2" charset="-78"/>
                <a:cs typeface="Sakkal Majalla" panose="02000000000000000000" pitchFamily="2" charset="-78"/>
              </a:rPr>
              <a:t>توصية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أكثر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lang="ar-EG" dirty="0">
                <a:latin typeface="Sakkal Majalla" panose="02000000000000000000" pitchFamily="2" charset="-78"/>
                <a:cs typeface="Sakkal Majalla" panose="02000000000000000000" pitchFamily="2" charset="-78"/>
              </a:rPr>
              <a:t> 15 </a:t>
            </a:r>
            <a:r>
              <a:rPr dirty="0" err="1">
                <a:latin typeface="Sakkal Majalla" panose="02000000000000000000" pitchFamily="2" charset="-78"/>
                <a:cs typeface="Sakkal Majalla" panose="02000000000000000000" pitchFamily="2" charset="-78"/>
              </a:rPr>
              <a:t>إلى</a:t>
            </a:r>
            <a:r>
              <a:rPr lang="ar-EG" dirty="0">
                <a:latin typeface="Sakkal Majalla" panose="02000000000000000000" pitchFamily="2" charset="-78"/>
                <a:cs typeface="Sakkal Majalla" panose="02000000000000000000" pitchFamily="2" charset="-78"/>
              </a:rPr>
              <a:t> 20 </a:t>
            </a:r>
            <a:r>
              <a:rPr dirty="0" err="1">
                <a:latin typeface="Sakkal Majalla" panose="02000000000000000000" pitchFamily="2" charset="-78"/>
                <a:cs typeface="Sakkal Majalla" panose="02000000000000000000" pitchFamily="2" charset="-78"/>
              </a:rPr>
              <a:t>شريحة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خلال</a:t>
            </a:r>
            <a:r>
              <a:rPr lang="ar-EG" dirty="0">
                <a:latin typeface="Sakkal Majalla" panose="02000000000000000000" pitchFamily="2" charset="-78"/>
                <a:cs typeface="Sakkal Majalla" panose="02000000000000000000" pitchFamily="2" charset="-78"/>
              </a:rPr>
              <a:t> 30 </a:t>
            </a:r>
            <a:r>
              <a:rPr dirty="0" err="1">
                <a:latin typeface="Sakkal Majalla" panose="02000000000000000000" pitchFamily="2" charset="-78"/>
                <a:cs typeface="Sakkal Majalla" panose="02000000000000000000" pitchFamily="2" charset="-78"/>
              </a:rPr>
              <a:t>دقيقة</a:t>
            </a:r>
            <a:r>
              <a:rPr lang="ar-EG" dirty="0">
                <a:latin typeface="Sakkal Majalla" panose="02000000000000000000" pitchFamily="2" charset="-78"/>
                <a:cs typeface="Sakkal Majalla" panose="02000000000000000000" pitchFamily="2" charset="-78"/>
              </a:rPr>
              <a:t> (30 إلى 40 </a:t>
            </a:r>
            <a:r>
              <a:rPr dirty="0" err="1">
                <a:latin typeface="Sakkal Majalla" panose="02000000000000000000" pitchFamily="2" charset="-78"/>
                <a:cs typeface="Sakkal Majalla" panose="02000000000000000000" pitchFamily="2" charset="-78"/>
              </a:rPr>
              <a:t>شريحة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خلال</a:t>
            </a:r>
            <a:r>
              <a:rPr dirty="0">
                <a:latin typeface="Sakkal Majalla" panose="02000000000000000000" pitchFamily="2" charset="-78"/>
                <a:cs typeface="Sakkal Majalla" panose="02000000000000000000" pitchFamily="2" charset="-78"/>
              </a:rPr>
              <a:t> 60 </a:t>
            </a:r>
            <a:r>
              <a:rPr dirty="0" err="1">
                <a:latin typeface="Sakkal Majalla" panose="02000000000000000000" pitchFamily="2" charset="-78"/>
                <a:cs typeface="Sakkal Majalla" panose="02000000000000000000" pitchFamily="2" charset="-78"/>
              </a:rPr>
              <a:t>دقيقة</a:t>
            </a:r>
            <a:r>
              <a:rPr lang="ar-EG" dirty="0">
                <a:latin typeface="Sakkal Majalla" panose="02000000000000000000" pitchFamily="2" charset="-78"/>
                <a:cs typeface="Sakkal Majalla" panose="02000000000000000000" pitchFamily="2" charset="-78"/>
              </a:rPr>
              <a:t>).</a:t>
            </a:r>
          </a:p>
          <a:p>
            <a:pPr algn="just" rtl="1">
              <a:defRPr>
                <a:solidFill>
                  <a:srgbClr val="FF0000"/>
                </a:solidFill>
              </a:defRPr>
            </a:pPr>
            <a:r>
              <a:rPr lang="ar-EG" dirty="0">
                <a:latin typeface="Sakkal Majalla" panose="02000000000000000000" pitchFamily="2" charset="-78"/>
                <a:cs typeface="Sakkal Majalla" panose="02000000000000000000" pitchFamily="2" charset="-78"/>
              </a:rPr>
              <a:t>في هذا العرض التقديمي، قد تجد شرائح إضافية تحتوي على ملاحظات إلى المُيسِّرين: قد تحتاج إلى استكمال المحتوى و/أو تعديله بما يتناسب مع المعلومات المتعلقة ببلدك.</a:t>
            </a:r>
          </a:p>
        </p:txBody>
      </p:sp>
      <p:sp>
        <p:nvSpPr>
          <p:cNvPr id="4" name="Title 1">
            <a:extLst>
              <a:ext uri="{FF2B5EF4-FFF2-40B4-BE49-F238E27FC236}">
                <a16:creationId xmlns:a16="http://schemas.microsoft.com/office/drawing/2014/main" id="{C34AC035-6CA9-7E70-FB07-0C33484815A0}"/>
              </a:ext>
            </a:extLst>
          </p:cNvPr>
          <p:cNvSpPr txBox="1">
            <a:spLocks noGrp="1"/>
          </p:cNvSpPr>
          <p:nvPr>
            <p:ph type="title"/>
          </p:nvPr>
        </p:nvSpPr>
        <p:spPr>
          <a:xfrm>
            <a:off x="-424" y="517870"/>
            <a:ext cx="3264195" cy="1183995"/>
          </a:xfrm>
          <a:prstGeom prst="rect">
            <a:avLst/>
          </a:prstGeom>
        </p:spPr>
        <p:txBody>
          <a:bodyPr rtlCol="1"/>
          <a:lstStyle/>
          <a:p>
            <a:pPr rtl="1"/>
            <a:r>
              <a:rPr lang="ar" b="1">
                <a:latin typeface="Sakkal Majalla" panose="02000000000000000000" pitchFamily="2" charset="-78"/>
                <a:cs typeface="Sakkal Majalla" panose="02000000000000000000" pitchFamily="2" charset="-78"/>
              </a:rPr>
              <a:t>ملاحظات إلى المُيسِّرين:</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 name="Content Placeholder 2"/>
          <p:cNvSpPr txBox="1">
            <a:spLocks noGrp="1"/>
          </p:cNvSpPr>
          <p:nvPr>
            <p:ph type="body" idx="1"/>
          </p:nvPr>
        </p:nvSpPr>
        <p:spPr>
          <a:xfrm>
            <a:off x="4252769" y="1120381"/>
            <a:ext cx="7529515" cy="4617239"/>
          </a:xfrm>
          <a:prstGeom prst="rect">
            <a:avLst/>
          </a:prstGeom>
        </p:spPr>
        <p:txBody>
          <a:bodyPr rtlCol="1"/>
          <a:lstStyle/>
          <a:p>
            <a:pPr rtl="1">
              <a:spcBef>
                <a:spcPts val="1200"/>
              </a:spcBef>
            </a:pPr>
            <a:r>
              <a:rPr lang="ar" b="1" dirty="0">
                <a:solidFill>
                  <a:schemeClr val="tx1"/>
                </a:solidFill>
                <a:latin typeface="Sakkal Majalla" panose="02000000000000000000" pitchFamily="2" charset="-78"/>
                <a:cs typeface="Sakkal Majalla" panose="02000000000000000000" pitchFamily="2" charset="-78"/>
              </a:rPr>
              <a:t>بنهاية هذه الجلسة، سيكون بمقدوركم:</a:t>
            </a:r>
            <a:endParaRPr lang="hu-HU" b="1" dirty="0">
              <a:solidFill>
                <a:schemeClr val="tx1"/>
              </a:solidFill>
              <a:latin typeface="Sakkal Majalla" panose="02000000000000000000" pitchFamily="2" charset="-78"/>
              <a:cs typeface="Sakkal Majalla" panose="02000000000000000000" pitchFamily="2" charset="-78"/>
            </a:endParaRPr>
          </a:p>
          <a:p>
            <a:pPr rtl="1">
              <a:spcBef>
                <a:spcPts val="1200"/>
              </a:spcBef>
            </a:pPr>
            <a:endParaRPr sz="2800" b="1" dirty="0">
              <a:solidFill>
                <a:srgbClr val="C00000"/>
              </a:solidFill>
              <a:latin typeface="Sakkal Majalla" panose="02000000000000000000" pitchFamily="2" charset="-78"/>
              <a:cs typeface="Sakkal Majalla" panose="02000000000000000000" pitchFamily="2" charset="-78"/>
            </a:endParaRPr>
          </a:p>
          <a:p>
            <a:pPr marL="254000" indent="-254000" rtl="1">
              <a:buClr>
                <a:srgbClr val="65A000"/>
              </a:buClr>
              <a:buSzPct val="100000"/>
              <a:buChar char="•"/>
            </a:pPr>
            <a:r>
              <a:rPr dirty="0" err="1">
                <a:latin typeface="Sakkal Majalla" panose="02000000000000000000" pitchFamily="2" charset="-78"/>
                <a:cs typeface="Sakkal Majalla" panose="02000000000000000000" pitchFamily="2" charset="-78"/>
              </a:rPr>
              <a:t>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استراتيجيات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المشاركة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الفعالة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سياق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جائحة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كوفيد</a:t>
            </a:r>
            <a:r>
              <a:rPr lang="ar-EG" dirty="0">
                <a:latin typeface="Sakkal Majalla" panose="02000000000000000000" pitchFamily="2" charset="-78"/>
                <a:cs typeface="Sakkal Majalla" panose="02000000000000000000" pitchFamily="2" charset="-78"/>
              </a:rPr>
              <a:t>-19.</a:t>
            </a:r>
            <a:endParaRPr dirty="0">
              <a:latin typeface="Sakkal Majalla" panose="02000000000000000000" pitchFamily="2" charset="-78"/>
              <a:cs typeface="Sakkal Majalla" panose="02000000000000000000" pitchFamily="2" charset="-78"/>
            </a:endParaRPr>
          </a:p>
          <a:p>
            <a:pPr marL="254000" indent="-254000" rtl="1">
              <a:buClr>
                <a:srgbClr val="65A000"/>
              </a:buClr>
              <a:buSzPct val="100000"/>
              <a:buChar char="•"/>
            </a:pPr>
            <a:r>
              <a:rPr dirty="0" err="1">
                <a:latin typeface="Sakkal Majalla" panose="02000000000000000000" pitchFamily="2" charset="-78"/>
                <a:cs typeface="Sakkal Majalla" panose="02000000000000000000" pitchFamily="2" charset="-78"/>
              </a:rPr>
              <a:t>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هج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المناسبة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أجل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مشاركة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مجتمعية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فعالة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سياق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كوفيد</a:t>
            </a:r>
            <a:r>
              <a:rPr lang="ar-EG" dirty="0">
                <a:latin typeface="Sakkal Majalla" panose="02000000000000000000" pitchFamily="2" charset="-78"/>
                <a:cs typeface="Sakkal Majalla" panose="02000000000000000000" pitchFamily="2" charset="-78"/>
              </a:rPr>
              <a:t>-19.</a:t>
            </a:r>
            <a:endParaRPr dirty="0">
              <a:latin typeface="Sakkal Majalla" panose="02000000000000000000" pitchFamily="2" charset="-78"/>
              <a:cs typeface="Sakkal Majalla" panose="02000000000000000000" pitchFamily="2" charset="-78"/>
            </a:endParaRPr>
          </a:p>
          <a:p>
            <a:pPr marL="254000" indent="-254000" rtl="1">
              <a:buClr>
                <a:srgbClr val="65A000"/>
              </a:buClr>
              <a:buSzPct val="100000"/>
              <a:buChar char="•"/>
            </a:pPr>
            <a:r>
              <a:rPr dirty="0" err="1">
                <a:latin typeface="Sakkal Majalla" panose="02000000000000000000" pitchFamily="2" charset="-78"/>
                <a:cs typeface="Sakkal Majalla" panose="02000000000000000000" pitchFamily="2" charset="-78"/>
              </a:rPr>
              <a:t>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الأدوات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المناسبة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للتواصل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بشأن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سياق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كوفيد</a:t>
            </a:r>
            <a:r>
              <a:rPr lang="ar-EG" dirty="0">
                <a:latin typeface="Sakkal Majalla" panose="02000000000000000000" pitchFamily="2" charset="-78"/>
                <a:cs typeface="Sakkal Majalla" panose="02000000000000000000" pitchFamily="2" charset="-78"/>
              </a:rPr>
              <a:t>-19.</a:t>
            </a:r>
            <a:endParaRPr dirty="0">
              <a:latin typeface="Sakkal Majalla" panose="02000000000000000000" pitchFamily="2" charset="-78"/>
              <a:cs typeface="Sakkal Majalla" panose="02000000000000000000" pitchFamily="2" charset="-78"/>
            </a:endParaRPr>
          </a:p>
          <a:p>
            <a:pPr marL="254000" indent="-254000" rtl="1">
              <a:buClr>
                <a:srgbClr val="65A000"/>
              </a:buClr>
              <a:buSzPct val="100000"/>
              <a:buChar char="•"/>
            </a:pPr>
            <a:r>
              <a:rPr dirty="0" err="1">
                <a:latin typeface="Sakkal Majalla" panose="02000000000000000000" pitchFamily="2" charset="-78"/>
                <a:cs typeface="Sakkal Majalla" panose="02000000000000000000" pitchFamily="2" charset="-78"/>
              </a:rPr>
              <a:t>سرد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الرسائل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الرئيسية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لحملة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التواصل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بشأن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سياق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كوفيد</a:t>
            </a:r>
            <a:r>
              <a:rPr lang="ar-EG" dirty="0">
                <a:latin typeface="Sakkal Majalla" panose="02000000000000000000" pitchFamily="2" charset="-78"/>
                <a:cs typeface="Sakkal Majalla" panose="02000000000000000000" pitchFamily="2" charset="-78"/>
              </a:rPr>
              <a:t>-19.</a:t>
            </a:r>
            <a:endParaRPr dirty="0">
              <a:latin typeface="Sakkal Majalla" panose="02000000000000000000" pitchFamily="2" charset="-78"/>
              <a:cs typeface="Sakkal Majalla" panose="02000000000000000000" pitchFamily="2" charset="-78"/>
            </a:endParaRPr>
          </a:p>
        </p:txBody>
      </p:sp>
      <p:sp>
        <p:nvSpPr>
          <p:cNvPr id="4" name="Google Shape;307;p8">
            <a:extLst>
              <a:ext uri="{FF2B5EF4-FFF2-40B4-BE49-F238E27FC236}">
                <a16:creationId xmlns:a16="http://schemas.microsoft.com/office/drawing/2014/main" id="{AC76EE5B-349D-B8E8-4621-F9C94E15F364}"/>
              </a:ext>
            </a:extLst>
          </p:cNvPr>
          <p:cNvSpPr txBox="1">
            <a:spLocks noGrp="1"/>
          </p:cNvSpPr>
          <p:nvPr>
            <p:ph type="title"/>
          </p:nvPr>
        </p:nvSpPr>
        <p:spPr>
          <a:xfrm>
            <a:off x="328740" y="590901"/>
            <a:ext cx="2370816" cy="839972"/>
          </a:xfrm>
          <a:prstGeom prst="rect">
            <a:avLst/>
          </a:prstGeom>
        </p:spPr>
        <p:txBody>
          <a:bodyPr lIns="0" tIns="0" rIns="0" bIns="0" rtlCol="1" anchor="b">
            <a:noAutofit/>
          </a:bodyPr>
          <a:lstStyle/>
          <a:p>
            <a:pPr rtl="1"/>
            <a:r>
              <a:rPr lang="ar" b="1">
                <a:latin typeface="Sakkal Majalla" panose="02000000000000000000" pitchFamily="2" charset="-78"/>
                <a:cs typeface="Sakkal Majalla" panose="02000000000000000000" pitchFamily="2" charset="-78"/>
              </a:rPr>
              <a:t>أهداف التعلُّم</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 name="Content Placeholder 2"/>
          <p:cNvSpPr txBox="1">
            <a:spLocks noGrp="1"/>
          </p:cNvSpPr>
          <p:nvPr>
            <p:ph type="body" idx="1"/>
          </p:nvPr>
        </p:nvSpPr>
        <p:spPr>
          <a:xfrm>
            <a:off x="4252769" y="2275058"/>
            <a:ext cx="7529515" cy="2307885"/>
          </a:xfrm>
          <a:prstGeom prst="rect">
            <a:avLst/>
          </a:prstGeom>
        </p:spPr>
        <p:txBody>
          <a:bodyPr rtlCol="1"/>
          <a:lstStyle/>
          <a:p>
            <a:pPr marL="514350" indent="-514350" rtl="1">
              <a:spcBef>
                <a:spcPts val="1200"/>
              </a:spcBef>
              <a:buClr>
                <a:schemeClr val="accent3"/>
              </a:buClr>
              <a:buSzPct val="100000"/>
              <a:buAutoNum type="arabicPeriod"/>
            </a:pPr>
            <a:r>
              <a:rPr dirty="0" err="1">
                <a:latin typeface="Sakkal Majalla" panose="02000000000000000000" pitchFamily="2" charset="-78"/>
                <a:cs typeface="Sakkal Majalla" panose="02000000000000000000" pitchFamily="2" charset="-78"/>
              </a:rPr>
              <a:t>سيناريو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514350" indent="-514350" rtl="1">
              <a:spcBef>
                <a:spcPts val="1200"/>
              </a:spcBef>
              <a:buClr>
                <a:schemeClr val="accent3"/>
              </a:buClr>
              <a:buSzPct val="100000"/>
              <a:buAutoNum type="arabicPeriod"/>
            </a:pPr>
            <a:r>
              <a:rPr dirty="0" err="1">
                <a:latin typeface="Sakkal Majalla" panose="02000000000000000000" pitchFamily="2" charset="-78"/>
                <a:cs typeface="Sakkal Majalla" panose="02000000000000000000" pitchFamily="2" charset="-78"/>
              </a:rPr>
              <a:t>الرسائل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الرئيسية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514350" indent="-514350" rtl="1">
              <a:spcBef>
                <a:spcPts val="1200"/>
              </a:spcBef>
              <a:buClr>
                <a:schemeClr val="accent3"/>
              </a:buClr>
              <a:buSzPct val="100000"/>
              <a:buAutoNum type="arabicPeriod"/>
            </a:pPr>
            <a:r>
              <a:rPr dirty="0" err="1">
                <a:latin typeface="Sakkal Majalla" panose="02000000000000000000" pitchFamily="2" charset="-78"/>
                <a:cs typeface="Sakkal Majalla" panose="02000000000000000000" pitchFamily="2" charset="-78"/>
              </a:rPr>
              <a:t>المراجع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والمبادئ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التوجيهية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514350" indent="-514350" rtl="1">
              <a:spcBef>
                <a:spcPts val="1200"/>
              </a:spcBef>
              <a:buClr>
                <a:schemeClr val="accent3"/>
              </a:buClr>
              <a:buSzPct val="100000"/>
              <a:buAutoNum type="arabicPeriod"/>
            </a:pPr>
            <a:r>
              <a:rPr dirty="0" err="1">
                <a:latin typeface="Sakkal Majalla" panose="02000000000000000000" pitchFamily="2" charset="-78"/>
                <a:cs typeface="Sakkal Majalla" panose="02000000000000000000" pitchFamily="2" charset="-78"/>
              </a:rPr>
              <a:t>موارد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تعلُّم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إضافية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4" name="Google Shape;307;p8">
            <a:extLst>
              <a:ext uri="{FF2B5EF4-FFF2-40B4-BE49-F238E27FC236}">
                <a16:creationId xmlns:a16="http://schemas.microsoft.com/office/drawing/2014/main" id="{CDDCB738-B944-6C3C-3C17-15E771407492}"/>
              </a:ext>
            </a:extLst>
          </p:cNvPr>
          <p:cNvSpPr txBox="1">
            <a:spLocks noGrp="1"/>
          </p:cNvSpPr>
          <p:nvPr>
            <p:ph type="title"/>
          </p:nvPr>
        </p:nvSpPr>
        <p:spPr>
          <a:xfrm>
            <a:off x="368154" y="630315"/>
            <a:ext cx="2318264" cy="839972"/>
          </a:xfrm>
          <a:prstGeom prst="rect">
            <a:avLst/>
          </a:prstGeom>
        </p:spPr>
        <p:txBody>
          <a:bodyPr lIns="0" tIns="0" rIns="0" bIns="0" rtlCol="1" anchor="b"/>
          <a:lstStyle/>
          <a:p>
            <a:pPr rtl="1"/>
            <a:r>
              <a:rPr lang="ar" b="1">
                <a:latin typeface="Sakkal Majalla" panose="02000000000000000000" pitchFamily="2" charset="-78"/>
                <a:cs typeface="Sakkal Majalla" panose="02000000000000000000" pitchFamily="2" charset="-78"/>
              </a:rPr>
              <a:t>عناصر العرض</a:t>
            </a:r>
            <a:endParaRPr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 name="Text Placeholder 4"/>
          <p:cNvSpPr txBox="1">
            <a:spLocks noGrp="1"/>
          </p:cNvSpPr>
          <p:nvPr>
            <p:ph type="body" sz="half" idx="1"/>
          </p:nvPr>
        </p:nvSpPr>
        <p:spPr>
          <a:xfrm>
            <a:off x="422274" y="2032985"/>
            <a:ext cx="11347453" cy="1788231"/>
          </a:xfrm>
          <a:prstGeom prst="rect">
            <a:avLst/>
          </a:prstGeom>
        </p:spPr>
        <p:txBody>
          <a:bodyPr rtlCol="1"/>
          <a:lstStyle>
            <a:lvl1pPr algn="r" rtl="1">
              <a:defRPr sz="3200"/>
            </a:lvl1pPr>
          </a:lstStyle>
          <a:p>
            <a:pPr algn="ctr" rtl="1"/>
            <a:r>
              <a:rPr lang="ar" b="1" dirty="0">
                <a:latin typeface="Sakkal Majalla" panose="02000000000000000000" pitchFamily="2" charset="-78"/>
                <a:cs typeface="Sakkal Majalla" panose="02000000000000000000" pitchFamily="2" charset="-78"/>
              </a:rPr>
              <a:t>1. سيناريو الحالة</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 name="Content Placeholder 2"/>
          <p:cNvSpPr txBox="1">
            <a:spLocks noGrp="1"/>
          </p:cNvSpPr>
          <p:nvPr>
            <p:ph type="body" sz="half" idx="1"/>
          </p:nvPr>
        </p:nvSpPr>
        <p:spPr>
          <a:xfrm>
            <a:off x="1232863" y="2028466"/>
            <a:ext cx="5724942" cy="2801070"/>
          </a:xfrm>
          <a:prstGeom prst="rect">
            <a:avLst/>
          </a:prstGeom>
        </p:spPr>
        <p:txBody>
          <a:bodyPr rtlCol="1"/>
          <a:lstStyle/>
          <a:p>
            <a:pPr rtl="1"/>
            <a:r>
              <a:rPr dirty="0" err="1">
                <a:latin typeface="Sakkal Majalla" panose="02000000000000000000" pitchFamily="2" charset="-78"/>
                <a:cs typeface="Sakkal Majalla" panose="02000000000000000000" pitchFamily="2" charset="-78"/>
              </a:rPr>
              <a:t>جاءت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نتيجة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فحص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طالب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يبلغ</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العمر</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 14 </a:t>
            </a:r>
            <a:r>
              <a:rPr dirty="0" err="1">
                <a:latin typeface="Sakkal Majalla" panose="02000000000000000000" pitchFamily="2" charset="-78"/>
                <a:cs typeface="Sakkal Majalla" panose="02000000000000000000" pitchFamily="2" charset="-78"/>
              </a:rPr>
              <a:t>عامًا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إيجابية</a:t>
            </a:r>
            <a:r>
              <a:rPr dirty="0">
                <a:latin typeface="Sakkal Majalla" panose="02000000000000000000" pitchFamily="2" charset="-78"/>
                <a:cs typeface="Sakkal Majalla" panose="02000000000000000000" pitchFamily="2" charset="-78"/>
              </a:rPr>
              <a:t> ل</a:t>
            </a:r>
            <a:r>
              <a:rPr lang="ar-EG" dirty="0">
                <a:latin typeface="Sakkal Majalla" panose="02000000000000000000" pitchFamily="2" charset="-78"/>
                <a:cs typeface="Sakkal Majalla" panose="02000000000000000000" pitchFamily="2" charset="-78"/>
              </a:rPr>
              <a:t>كوفيد-19 </a:t>
            </a:r>
            <a:r>
              <a:rPr dirty="0" err="1">
                <a:latin typeface="Sakkal Majalla" panose="02000000000000000000" pitchFamily="2" charset="-78"/>
                <a:cs typeface="Sakkal Majalla" panose="02000000000000000000" pitchFamily="2" charset="-78"/>
              </a:rPr>
              <a:t>في</a:t>
            </a:r>
            <a:r>
              <a:rPr lang="ar-EG" dirty="0">
                <a:latin typeface="Sakkal Majalla" panose="02000000000000000000" pitchFamily="2" charset="-78"/>
                <a:cs typeface="Sakkal Majalla" panose="02000000000000000000" pitchFamily="2" charset="-78"/>
              </a:rPr>
              <a:t> 5 </a:t>
            </a:r>
            <a:r>
              <a:rPr dirty="0" err="1">
                <a:latin typeface="Sakkal Majalla" panose="02000000000000000000" pitchFamily="2" charset="-78"/>
                <a:cs typeface="Sakkal Majalla" panose="02000000000000000000" pitchFamily="2" charset="-78"/>
              </a:rPr>
              <a:t>تموز</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يوليو</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ظهرت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عليه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بعض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الأعراض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خمسة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ال</a:t>
            </a:r>
            <a:r>
              <a:rPr dirty="0" err="1">
                <a:latin typeface="Sakkal Majalla" panose="02000000000000000000" pitchFamily="2" charset="-78"/>
                <a:cs typeface="Sakkal Majalla" panose="02000000000000000000" pitchFamily="2" charset="-78"/>
              </a:rPr>
              <a:t>أيام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الماضية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السعال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الخفيف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والتهاب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الحلق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والتعب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الخفيف</a:t>
            </a:r>
            <a:r>
              <a:rPr lang="ar-EG" dirty="0">
                <a:latin typeface="Sakkal Majalla" panose="02000000000000000000" pitchFamily="2" charset="-78"/>
                <a:cs typeface="Sakkal Majalla" panose="02000000000000000000" pitchFamily="2" charset="-78"/>
              </a:rPr>
              <a:t>.</a:t>
            </a:r>
            <a:endParaRPr lang="hu-HU" dirty="0">
              <a:latin typeface="Sakkal Majalla" panose="02000000000000000000" pitchFamily="2" charset="-78"/>
              <a:cs typeface="Sakkal Majalla" panose="02000000000000000000" pitchFamily="2" charset="-78"/>
            </a:endParaRPr>
          </a:p>
          <a:p>
            <a:pPr rtl="1"/>
            <a:r>
              <a:rPr dirty="0">
                <a:latin typeface="Sakkal Majalla" panose="02000000000000000000" pitchFamily="2" charset="-78"/>
                <a:cs typeface="Sakkal Majalla" panose="02000000000000000000" pitchFamily="2" charset="-78"/>
              </a:rPr>
              <a:t>و</a:t>
            </a:r>
            <a:r>
              <a:rPr lang="ar-EG" dirty="0">
                <a:latin typeface="Sakkal Majalla" panose="02000000000000000000" pitchFamily="2" charset="-78"/>
                <a:cs typeface="Sakkal Majalla" panose="02000000000000000000" pitchFamily="2" charset="-78"/>
              </a:rPr>
              <a:t>في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الفترة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يذهب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المدرسة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مستقل</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الحافلة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وتضم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المدرسة</a:t>
            </a:r>
            <a:r>
              <a:rPr lang="ar-EG" dirty="0">
                <a:latin typeface="Sakkal Majalla" panose="02000000000000000000" pitchFamily="2" charset="-78"/>
                <a:cs typeface="Sakkal Majalla" panose="02000000000000000000" pitchFamily="2" charset="-78"/>
              </a:rPr>
              <a:t> 1200 </a:t>
            </a:r>
            <a:r>
              <a:rPr dirty="0" err="1">
                <a:latin typeface="Sakkal Majalla" panose="02000000000000000000" pitchFamily="2" charset="-78"/>
                <a:cs typeface="Sakkal Majalla" panose="02000000000000000000" pitchFamily="2" charset="-78"/>
              </a:rPr>
              <a:t>طالبٍ</a:t>
            </a:r>
            <a:r>
              <a:rPr dirty="0">
                <a:latin typeface="Sakkal Majalla" panose="02000000000000000000" pitchFamily="2" charset="-78"/>
                <a:cs typeface="Sakkal Majalla" panose="02000000000000000000" pitchFamily="2" charset="-78"/>
              </a:rPr>
              <a:t> و</a:t>
            </a:r>
            <a:r>
              <a:rPr lang="ar-EG" dirty="0">
                <a:latin typeface="Sakkal Majalla" panose="02000000000000000000" pitchFamily="2" charset="-78"/>
                <a:cs typeface="Sakkal Majalla" panose="02000000000000000000" pitchFamily="2" charset="-78"/>
              </a:rPr>
              <a:t>300 </a:t>
            </a:r>
            <a:r>
              <a:rPr dirty="0" err="1">
                <a:latin typeface="Sakkal Majalla" panose="02000000000000000000" pitchFamily="2" charset="-78"/>
                <a:cs typeface="Sakkal Majalla" panose="02000000000000000000" pitchFamily="2" charset="-78"/>
              </a:rPr>
              <a:t>معلمٍ</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اصطحبته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والدته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مستشفى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برنس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حيث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جاءت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نتيجة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فحصه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إيجابية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pic>
        <p:nvPicPr>
          <p:cNvPr id="306" name="Picture 2" descr="Picture 2"/>
          <p:cNvPicPr>
            <a:picLocks noChangeAspect="1"/>
          </p:cNvPicPr>
          <p:nvPr/>
        </p:nvPicPr>
        <p:blipFill>
          <a:blip r:embed="rId2"/>
          <a:srcRect b="8439"/>
          <a:stretch>
            <a:fillRect/>
          </a:stretch>
        </p:blipFill>
        <p:spPr>
          <a:xfrm>
            <a:off x="7345019" y="2068392"/>
            <a:ext cx="3594041" cy="2424063"/>
          </a:xfrm>
          <a:prstGeom prst="rect">
            <a:avLst/>
          </a:prstGeom>
          <a:ln w="12700">
            <a:miter lim="400000"/>
          </a:ln>
        </p:spPr>
      </p:pic>
      <p:sp>
        <p:nvSpPr>
          <p:cNvPr id="2" name="Title 1">
            <a:extLst>
              <a:ext uri="{FF2B5EF4-FFF2-40B4-BE49-F238E27FC236}">
                <a16:creationId xmlns:a16="http://schemas.microsoft.com/office/drawing/2014/main" id="{6E0624E9-9AD9-4ECD-16D8-BD6C5AE860B0}"/>
              </a:ext>
            </a:extLst>
          </p:cNvPr>
          <p:cNvSpPr txBox="1">
            <a:spLocks noGrp="1"/>
          </p:cNvSpPr>
          <p:nvPr>
            <p:ph type="title"/>
          </p:nvPr>
        </p:nvSpPr>
        <p:spPr>
          <a:xfrm>
            <a:off x="138856" y="92028"/>
            <a:ext cx="5409889" cy="541817"/>
          </a:xfrm>
          <a:prstGeom prst="rect">
            <a:avLst/>
          </a:prstGeom>
        </p:spPr>
        <p:txBody>
          <a:bodyPr rtlCol="1">
            <a:normAutofit/>
          </a:bodyPr>
          <a:lstStyle/>
          <a:p>
            <a:pPr rtl="1"/>
            <a:r>
              <a:rPr lang="ar" b="1">
                <a:latin typeface="Sakkal Majalla" panose="02000000000000000000" pitchFamily="2" charset="-78"/>
                <a:cs typeface="Sakkal Majalla" panose="02000000000000000000" pitchFamily="2" charset="-78"/>
              </a:rPr>
              <a:t>سيناريو الحالة - الخطوة 1</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Espace réservé du contenu 2"/>
          <p:cNvSpPr txBox="1">
            <a:spLocks noGrp="1"/>
          </p:cNvSpPr>
          <p:nvPr>
            <p:ph type="body" idx="1"/>
          </p:nvPr>
        </p:nvSpPr>
        <p:spPr>
          <a:xfrm>
            <a:off x="4242378" y="1395807"/>
            <a:ext cx="7279895" cy="4066386"/>
          </a:xfrm>
          <a:prstGeom prst="rect">
            <a:avLst/>
          </a:prstGeom>
        </p:spPr>
        <p:txBody>
          <a:bodyPr rtlCol="1"/>
          <a:lstStyle/>
          <a:p>
            <a:pPr rtl="1">
              <a:spcBef>
                <a:spcPts val="0"/>
              </a:spcBef>
            </a:pPr>
            <a:r>
              <a:rPr dirty="0">
                <a:solidFill>
                  <a:srgbClr val="65A000"/>
                </a:solidFill>
                <a:latin typeface="Sakkal Majalla" panose="02000000000000000000" pitchFamily="2" charset="-78"/>
                <a:cs typeface="Sakkal Majalla" panose="02000000000000000000" pitchFamily="2" charset="-78"/>
              </a:rPr>
              <a:t>س</a:t>
            </a:r>
            <a:r>
              <a:rPr lang="ar-EG" dirty="0">
                <a:solidFill>
                  <a:srgbClr val="65A000"/>
                </a:solidFill>
                <a:latin typeface="Sakkal Majalla" panose="02000000000000000000" pitchFamily="2" charset="-78"/>
                <a:cs typeface="Sakkal Majalla" panose="02000000000000000000" pitchFamily="2" charset="-78"/>
              </a:rPr>
              <a:t>1: </a:t>
            </a:r>
            <a:r>
              <a:rPr dirty="0">
                <a:solidFill>
                  <a:srgbClr val="65A000"/>
                </a:solidFill>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الاستراتيجيات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الثلاث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الرئيسية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تطبقها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المرحلة</a:t>
            </a:r>
            <a:r>
              <a:rPr dirty="0">
                <a:latin typeface="Sakkal Majalla" panose="02000000000000000000" pitchFamily="2" charset="-78"/>
                <a:cs typeface="Sakkal Majalla" panose="02000000000000000000" pitchFamily="2" charset="-78"/>
              </a:rPr>
              <a:t>؟</a:t>
            </a:r>
          </a:p>
          <a:p>
            <a:pPr rtl="1">
              <a:spcBef>
                <a:spcPts val="0"/>
              </a:spcBef>
            </a:pPr>
            <a:endParaRPr dirty="0">
              <a:latin typeface="Sakkal Majalla" panose="02000000000000000000" pitchFamily="2" charset="-78"/>
              <a:cs typeface="Sakkal Majalla" panose="02000000000000000000" pitchFamily="2" charset="-78"/>
            </a:endParaRPr>
          </a:p>
          <a:p>
            <a:pPr rtl="1">
              <a:spcBef>
                <a:spcPts val="0"/>
              </a:spcBef>
            </a:pPr>
            <a:r>
              <a:rPr dirty="0">
                <a:solidFill>
                  <a:srgbClr val="65A000"/>
                </a:solidFill>
                <a:latin typeface="Sakkal Majalla" panose="02000000000000000000" pitchFamily="2" charset="-78"/>
                <a:cs typeface="Sakkal Majalla" panose="02000000000000000000" pitchFamily="2" charset="-78"/>
              </a:rPr>
              <a:t>س</a:t>
            </a:r>
            <a:r>
              <a:rPr lang="ar-EG" dirty="0">
                <a:solidFill>
                  <a:srgbClr val="65A000"/>
                </a:solidFill>
                <a:latin typeface="Sakkal Majalla" panose="02000000000000000000" pitchFamily="2" charset="-78"/>
                <a:cs typeface="Sakkal Majalla" panose="02000000000000000000" pitchFamily="2" charset="-78"/>
              </a:rPr>
              <a:t>2:</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تعتقد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المدرسة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وشركة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النقل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المعنيان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فقط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بتنفيذ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المشاركة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المجتمعية</a:t>
            </a:r>
            <a:r>
              <a:rPr dirty="0">
                <a:latin typeface="Sakkal Majalla" panose="02000000000000000000" pitchFamily="2" charset="-78"/>
                <a:cs typeface="Sakkal Majalla" panose="02000000000000000000" pitchFamily="2" charset="-78"/>
              </a:rPr>
              <a:t>؟</a:t>
            </a:r>
          </a:p>
          <a:p>
            <a:pPr rtl="1">
              <a:spcBef>
                <a:spcPts val="0"/>
              </a:spcBef>
            </a:pPr>
            <a:endParaRPr dirty="0">
              <a:latin typeface="Sakkal Majalla" panose="02000000000000000000" pitchFamily="2" charset="-78"/>
              <a:cs typeface="Sakkal Majalla" panose="02000000000000000000" pitchFamily="2" charset="-78"/>
            </a:endParaRPr>
          </a:p>
          <a:p>
            <a:pPr rtl="1">
              <a:spcBef>
                <a:spcPts val="0"/>
              </a:spcBef>
            </a:pPr>
            <a:r>
              <a:rPr dirty="0">
                <a:solidFill>
                  <a:srgbClr val="65A000"/>
                </a:solidFill>
                <a:latin typeface="Sakkal Majalla" panose="02000000000000000000" pitchFamily="2" charset="-78"/>
                <a:cs typeface="Sakkal Majalla" panose="02000000000000000000" pitchFamily="2" charset="-78"/>
              </a:rPr>
              <a:t>س</a:t>
            </a:r>
            <a:r>
              <a:rPr lang="ar-EG" dirty="0">
                <a:solidFill>
                  <a:srgbClr val="65A000"/>
                </a:solidFill>
                <a:latin typeface="Sakkal Majalla" panose="02000000000000000000" pitchFamily="2" charset="-78"/>
                <a:cs typeface="Sakkal Majalla" panose="02000000000000000000" pitchFamily="2" charset="-78"/>
              </a:rPr>
              <a:t>3:</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أدوات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التواصل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استخدامها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لإحاطة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الطلاب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ومعلميهم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بفيروس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كورونا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وكوفيد</a:t>
            </a:r>
            <a:r>
              <a:rPr lang="ar-EG" dirty="0">
                <a:latin typeface="Sakkal Majalla" panose="02000000000000000000" pitchFamily="2" charset="-78"/>
                <a:cs typeface="Sakkal Majalla" panose="02000000000000000000" pitchFamily="2" charset="-78"/>
              </a:rPr>
              <a:t>-19</a:t>
            </a:r>
            <a:r>
              <a:rPr dirty="0">
                <a:latin typeface="Sakkal Majalla" panose="02000000000000000000" pitchFamily="2" charset="-78"/>
                <a:cs typeface="Sakkal Majalla" panose="02000000000000000000" pitchFamily="2" charset="-78"/>
              </a:rPr>
              <a:t>؟</a:t>
            </a:r>
          </a:p>
          <a:p>
            <a:pPr rtl="1">
              <a:spcBef>
                <a:spcPts val="0"/>
              </a:spcBef>
            </a:pPr>
            <a:endParaRPr dirty="0">
              <a:latin typeface="Sakkal Majalla" panose="02000000000000000000" pitchFamily="2" charset="-78"/>
              <a:cs typeface="Sakkal Majalla" panose="02000000000000000000" pitchFamily="2" charset="-78"/>
            </a:endParaRPr>
          </a:p>
        </p:txBody>
      </p:sp>
      <p:sp>
        <p:nvSpPr>
          <p:cNvPr id="2" name="Google Shape;307;p8">
            <a:extLst>
              <a:ext uri="{FF2B5EF4-FFF2-40B4-BE49-F238E27FC236}">
                <a16:creationId xmlns:a16="http://schemas.microsoft.com/office/drawing/2014/main" id="{9F99D2FF-075E-7AEC-D8CC-01CF247080C7}"/>
              </a:ext>
            </a:extLst>
          </p:cNvPr>
          <p:cNvSpPr txBox="1">
            <a:spLocks/>
          </p:cNvSpPr>
          <p:nvPr/>
        </p:nvSpPr>
        <p:spPr>
          <a:xfrm>
            <a:off x="357763" y="630315"/>
            <a:ext cx="2870058" cy="83997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rtlCol="1" anchor="b">
            <a:no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سيناريو الحالة - أسئلة الخطوة 1</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 name="Espace réservé du contenu 2"/>
          <p:cNvSpPr txBox="1">
            <a:spLocks noGrp="1"/>
          </p:cNvSpPr>
          <p:nvPr>
            <p:ph type="body" idx="1"/>
          </p:nvPr>
        </p:nvSpPr>
        <p:spPr>
          <a:xfrm>
            <a:off x="4221596" y="1431317"/>
            <a:ext cx="7529515" cy="3995365"/>
          </a:xfrm>
          <a:prstGeom prst="rect">
            <a:avLst/>
          </a:prstGeom>
        </p:spPr>
        <p:txBody>
          <a:bodyPr rtlCol="1"/>
          <a:lstStyle/>
          <a:p>
            <a:pPr rtl="1">
              <a:spcBef>
                <a:spcPts val="0"/>
              </a:spcBef>
            </a:pPr>
            <a:r>
              <a:rPr dirty="0">
                <a:solidFill>
                  <a:srgbClr val="65A000"/>
                </a:solidFill>
                <a:latin typeface="Sakkal Majalla" panose="02000000000000000000" pitchFamily="2" charset="-78"/>
                <a:cs typeface="Sakkal Majalla" panose="02000000000000000000" pitchFamily="2" charset="-78"/>
              </a:rPr>
              <a:t>س</a:t>
            </a:r>
            <a:r>
              <a:rPr lang="ar-EG" dirty="0">
                <a:solidFill>
                  <a:srgbClr val="65A000"/>
                </a:solidFill>
                <a:latin typeface="Sakkal Majalla" panose="02000000000000000000" pitchFamily="2" charset="-78"/>
                <a:cs typeface="Sakkal Majalla" panose="02000000000000000000" pitchFamily="2" charset="-78"/>
              </a:rPr>
              <a:t>1: </a:t>
            </a:r>
            <a:r>
              <a:rPr dirty="0" err="1">
                <a:solidFill>
                  <a:srgbClr val="65A000"/>
                </a:solidFill>
                <a:latin typeface="Sakkal Majalla" panose="02000000000000000000" pitchFamily="2" charset="-78"/>
                <a:cs typeface="Sakkal Majalla" panose="02000000000000000000" pitchFamily="2" charset="-78"/>
              </a:rPr>
              <a:t>ما</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الاستراتيجيات</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الثلاث</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الرئيسية</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التي</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ينبغي</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أن</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تطبقها</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في</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هذه</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المرحلة</a:t>
            </a:r>
            <a:r>
              <a:rPr dirty="0">
                <a:solidFill>
                  <a:srgbClr val="65A000"/>
                </a:solidFill>
                <a:latin typeface="Sakkal Majalla" panose="02000000000000000000" pitchFamily="2" charset="-78"/>
                <a:cs typeface="Sakkal Majalla" panose="02000000000000000000" pitchFamily="2" charset="-78"/>
              </a:rPr>
              <a:t>؟</a:t>
            </a:r>
          </a:p>
          <a:p>
            <a:pPr rtl="1">
              <a:spcBef>
                <a:spcPts val="0"/>
              </a:spcBef>
            </a:pPr>
            <a:endParaRPr dirty="0">
              <a:latin typeface="Sakkal Majalla" panose="02000000000000000000" pitchFamily="2" charset="-78"/>
              <a:cs typeface="Sakkal Majalla" panose="02000000000000000000" pitchFamily="2" charset="-78"/>
            </a:endParaRPr>
          </a:p>
          <a:p>
            <a:pPr marL="342900" indent="-342900" rtl="1">
              <a:spcBef>
                <a:spcPts val="0"/>
              </a:spcBef>
              <a:buClr>
                <a:schemeClr val="accent3"/>
              </a:buClr>
              <a:buSzPct val="100000"/>
              <a:buFont typeface="Arial"/>
              <a:buChar char="•"/>
            </a:pPr>
            <a:r>
              <a:rPr dirty="0" err="1">
                <a:latin typeface="Sakkal Majalla" panose="02000000000000000000" pitchFamily="2" charset="-78"/>
                <a:cs typeface="Sakkal Majalla" panose="02000000000000000000" pitchFamily="2" charset="-78"/>
              </a:rPr>
              <a:t>عقد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اجتماع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إدارة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المدرسة</a:t>
            </a:r>
            <a:r>
              <a:rPr dirty="0">
                <a:latin typeface="Sakkal Majalla" panose="02000000000000000000" pitchFamily="2" charset="-78"/>
                <a:cs typeface="Sakkal Majalla" panose="02000000000000000000" pitchFamily="2" charset="-78"/>
              </a:rPr>
              <a:t>.</a:t>
            </a:r>
          </a:p>
          <a:p>
            <a:pPr marL="342900" indent="-342900" rtl="1">
              <a:spcBef>
                <a:spcPts val="0"/>
              </a:spcBef>
              <a:buClr>
                <a:schemeClr val="accent3"/>
              </a:buClr>
              <a:buSzPct val="100000"/>
              <a:buFont typeface="Arial"/>
              <a:buChar char="•"/>
            </a:pPr>
            <a:r>
              <a:rPr dirty="0" err="1">
                <a:latin typeface="Sakkal Majalla" panose="02000000000000000000" pitchFamily="2" charset="-78"/>
                <a:cs typeface="Sakkal Majalla" panose="02000000000000000000" pitchFamily="2" charset="-78"/>
              </a:rPr>
              <a:t>عقد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اجتماع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مدير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شركة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النقل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المدرسي</a:t>
            </a:r>
            <a:r>
              <a:rPr dirty="0">
                <a:latin typeface="Sakkal Majalla" panose="02000000000000000000" pitchFamily="2" charset="-78"/>
                <a:cs typeface="Sakkal Majalla" panose="02000000000000000000" pitchFamily="2" charset="-78"/>
              </a:rPr>
              <a:t>.</a:t>
            </a:r>
          </a:p>
          <a:p>
            <a:pPr marL="342900" indent="-342900" rtl="1">
              <a:spcBef>
                <a:spcPts val="0"/>
              </a:spcBef>
              <a:buClr>
                <a:schemeClr val="accent3"/>
              </a:buClr>
              <a:buSzPct val="100000"/>
              <a:buFont typeface="Arial"/>
              <a:buChar char="•"/>
            </a:pPr>
            <a:r>
              <a:rPr dirty="0" err="1">
                <a:latin typeface="Sakkal Majalla" panose="02000000000000000000" pitchFamily="2" charset="-78"/>
                <a:cs typeface="Sakkal Majalla" panose="02000000000000000000" pitchFamily="2" charset="-78"/>
              </a:rPr>
              <a:t>إطلاق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حملة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للتواصل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بشأن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والمشاركة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بشأن</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كوفيد-19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المدينة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بأكملها</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342900" indent="-342900" rtl="1">
              <a:spcBef>
                <a:spcPts val="0"/>
              </a:spcBef>
              <a:buClr>
                <a:schemeClr val="accent3"/>
              </a:buClr>
              <a:buSzPct val="100000"/>
              <a:buFont typeface="Arial"/>
              <a:buChar char="•"/>
            </a:pPr>
            <a:r>
              <a:rPr dirty="0" err="1">
                <a:latin typeface="Sakkal Majalla" panose="02000000000000000000" pitchFamily="2" charset="-78"/>
                <a:cs typeface="Sakkal Majalla" panose="02000000000000000000" pitchFamily="2" charset="-78"/>
              </a:rPr>
              <a:t>مشاركة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مواد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الإعلام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والتثقيف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والاتصال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كوفيد-19 </a:t>
            </a:r>
            <a:r>
              <a:rPr dirty="0" err="1">
                <a:latin typeface="Sakkal Majalla" panose="02000000000000000000" pitchFamily="2" charset="-78"/>
                <a:cs typeface="Sakkal Majalla" panose="02000000000000000000" pitchFamily="2" charset="-78"/>
              </a:rPr>
              <a:t>والاستجابة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المدارس</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p>
        </p:txBody>
      </p:sp>
      <p:sp>
        <p:nvSpPr>
          <p:cNvPr id="2" name="Google Shape;307;p8">
            <a:extLst>
              <a:ext uri="{FF2B5EF4-FFF2-40B4-BE49-F238E27FC236}">
                <a16:creationId xmlns:a16="http://schemas.microsoft.com/office/drawing/2014/main" id="{33DAF5B0-7F65-FBCF-7A1F-6B9EB93A2B1B}"/>
              </a:ext>
            </a:extLst>
          </p:cNvPr>
          <p:cNvSpPr txBox="1">
            <a:spLocks/>
          </p:cNvSpPr>
          <p:nvPr/>
        </p:nvSpPr>
        <p:spPr>
          <a:xfrm>
            <a:off x="61084" y="617176"/>
            <a:ext cx="3369298" cy="81369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rtlCol="1" anchor="b">
            <a:no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سيناريو الحالة - الخطوة 1، الإجابة 1</a:t>
            </a:r>
            <a:endParaRPr lang="hu-HU"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92ED42D-95A4-4B7E-A923-1A7B104DC7B0}">
  <ds:schemaRefs>
    <ds:schemaRef ds:uri="http://schemas.microsoft.com/sharepoint/v3/contenttype/forms"/>
  </ds:schemaRefs>
</ds:datastoreItem>
</file>

<file path=customXml/itemProps2.xml><?xml version="1.0" encoding="utf-8"?>
<ds:datastoreItem xmlns:ds="http://schemas.openxmlformats.org/officeDocument/2006/customXml" ds:itemID="{C7F35123-1BE5-49B2-A8F2-8C94CB046103}">
  <ds:schemaRefs>
    <ds:schemaRef ds:uri="http://purl.org/dc/terms/"/>
    <ds:schemaRef ds:uri="http://schemas.openxmlformats.org/package/2006/metadata/core-properties"/>
    <ds:schemaRef ds:uri="e2a64997-203d-4655-a595-383c2eb1e865"/>
    <ds:schemaRef ds:uri="http://schemas.microsoft.com/office/2006/documentManagement/types"/>
    <ds:schemaRef ds:uri="http://schemas.microsoft.com/office/infopath/2007/PartnerControls"/>
    <ds:schemaRef ds:uri="http://purl.org/dc/elements/1.1/"/>
    <ds:schemaRef ds:uri="http://schemas.microsoft.com/office/2006/metadata/properties"/>
    <ds:schemaRef ds:uri="450f158c-397a-4a9d-b005-a44c92e0fccb"/>
    <ds:schemaRef ds:uri="http://www.w3.org/XML/1998/namespace"/>
    <ds:schemaRef ds:uri="http://purl.org/dc/dcmitype/"/>
  </ds:schemaRefs>
</ds:datastoreItem>
</file>

<file path=customXml/itemProps3.xml><?xml version="1.0" encoding="utf-8"?>
<ds:datastoreItem xmlns:ds="http://schemas.openxmlformats.org/officeDocument/2006/customXml" ds:itemID="{1A9C5238-7656-449F-BF8A-89A240C0B555}"/>
</file>

<file path=docProps/app.xml><?xml version="1.0" encoding="utf-8"?>
<Properties xmlns="http://schemas.openxmlformats.org/officeDocument/2006/extended-properties" xmlns:vt="http://schemas.openxmlformats.org/officeDocument/2006/docPropsVTypes">
  <TotalTime>370</TotalTime>
  <Words>1084</Words>
  <Application>Microsoft Office PowerPoint</Application>
  <PresentationFormat>Grand écran</PresentationFormat>
  <Paragraphs>135</Paragraphs>
  <Slides>23</Slides>
  <Notes>2</Notes>
  <HiddenSlides>0</HiddenSlides>
  <MMClips>0</MMClips>
  <ScaleCrop>false</ScaleCrop>
  <HeadingPairs>
    <vt:vector size="4" baseType="variant">
      <vt:variant>
        <vt:lpstr>Thème</vt:lpstr>
      </vt:variant>
      <vt:variant>
        <vt:i4>1</vt:i4>
      </vt:variant>
      <vt:variant>
        <vt:lpstr>Titres des diapositives</vt:lpstr>
      </vt:variant>
      <vt:variant>
        <vt:i4>23</vt:i4>
      </vt:variant>
    </vt:vector>
  </HeadingPairs>
  <TitlesOfParts>
    <vt:vector size="24" baseType="lpstr">
      <vt:lpstr>RRT_Theme_v3</vt:lpstr>
      <vt:lpstr>Présentation PowerPoint</vt:lpstr>
      <vt:lpstr>مقدمة</vt:lpstr>
      <vt:lpstr>ملاحظات إلى المُيسِّرين:</vt:lpstr>
      <vt:lpstr>أهداف التعلُّم</vt:lpstr>
      <vt:lpstr>عناصر العرض</vt:lpstr>
      <vt:lpstr>Présentation PowerPoint</vt:lpstr>
      <vt:lpstr>سيناريو الحالة - الخطوة 1</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Hp</dc:creator>
  <cp:lastModifiedBy>Hind</cp:lastModifiedBy>
  <cp:revision>71</cp:revision>
  <dcterms:modified xsi:type="dcterms:W3CDTF">2024-03-20T12:11:08Z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3326000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